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808" r:id="rId2"/>
  </p:sldMasterIdLst>
  <p:notesMasterIdLst>
    <p:notesMasterId r:id="rId24"/>
  </p:notesMasterIdLst>
  <p:handoutMasterIdLst>
    <p:handoutMasterId r:id="rId25"/>
  </p:handoutMasterIdLst>
  <p:sldIdLst>
    <p:sldId id="438" r:id="rId3"/>
    <p:sldId id="530" r:id="rId4"/>
    <p:sldId id="450" r:id="rId5"/>
    <p:sldId id="621" r:id="rId6"/>
    <p:sldId id="622" r:id="rId7"/>
    <p:sldId id="640" r:id="rId8"/>
    <p:sldId id="641" r:id="rId9"/>
    <p:sldId id="646" r:id="rId10"/>
    <p:sldId id="642" r:id="rId11"/>
    <p:sldId id="644" r:id="rId12"/>
    <p:sldId id="645" r:id="rId13"/>
    <p:sldId id="626" r:id="rId14"/>
    <p:sldId id="629" r:id="rId15"/>
    <p:sldId id="634" r:id="rId16"/>
    <p:sldId id="630" r:id="rId17"/>
    <p:sldId id="631" r:id="rId18"/>
    <p:sldId id="633" r:id="rId19"/>
    <p:sldId id="647" r:id="rId20"/>
    <p:sldId id="648" r:id="rId21"/>
    <p:sldId id="600" r:id="rId22"/>
    <p:sldId id="589" r:id="rId23"/>
  </p:sldIdLst>
  <p:sldSz cx="9144000" cy="5143500" type="screen16x9"/>
  <p:notesSz cx="6735763" cy="9869488"/>
  <p:defaultTextStyle>
    <a:defPPr>
      <a:defRPr lang="lt-LT"/>
    </a:defPPr>
    <a:lvl1pPr algn="l" defTabSz="3895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389538" algn="l" defTabSz="3895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779074" algn="l" defTabSz="3895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168612" algn="l" defTabSz="3895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558149" algn="l" defTabSz="3895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1947686" algn="l" defTabSz="77907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337223" algn="l" defTabSz="77907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2726760" algn="l" defTabSz="77907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116298" algn="l" defTabSz="77907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eva Kupce" initials="I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CBD"/>
    <a:srgbClr val="960101"/>
    <a:srgbClr val="0099FF"/>
    <a:srgbClr val="660403"/>
    <a:srgbClr val="D9D9D9"/>
    <a:srgbClr val="4D0F14"/>
    <a:srgbClr val="5A5A59"/>
    <a:srgbClr val="25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9513" autoAdjust="0"/>
    <p:restoredTop sz="77975" autoAdjust="0"/>
  </p:normalViewPr>
  <p:slideViewPr>
    <p:cSldViewPr snapToObjects="1">
      <p:cViewPr>
        <p:scale>
          <a:sx n="75" d="100"/>
          <a:sy n="75" d="100"/>
        </p:scale>
        <p:origin x="-1122" y="-72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1440"/>
    </p:cViewPr>
  </p:sorterViewPr>
  <p:notesViewPr>
    <p:cSldViewPr snapToObjects="1">
      <p:cViewPr>
        <p:scale>
          <a:sx n="82" d="100"/>
          <a:sy n="82" d="100"/>
        </p:scale>
        <p:origin x="-2046" y="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8033E-AF58-4512-A0AD-2E60509051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7E39026-ED0D-49D8-90A8-E5FF802FFEC7}">
      <dgm:prSet phldrT="[Text]" custT="1"/>
      <dgm:spPr/>
      <dgm:t>
        <a:bodyPr/>
        <a:lstStyle/>
        <a:p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User-oriented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lv-LV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57359-22B2-44C0-B55C-EB3EA0106567}" type="parTrans" cxnId="{F4DDA2DC-137B-4807-A4FE-F3AA340C7CAA}">
      <dgm:prSet/>
      <dgm:spPr/>
      <dgm:t>
        <a:bodyPr/>
        <a:lstStyle/>
        <a:p>
          <a:endParaRPr lang="lv-LV" sz="2000"/>
        </a:p>
      </dgm:t>
    </dgm:pt>
    <dgm:pt modelId="{56CB7B02-E3BF-4A53-A096-EA75169C11C8}" type="sibTrans" cxnId="{F4DDA2DC-137B-4807-A4FE-F3AA340C7CAA}">
      <dgm:prSet/>
      <dgm:spPr/>
      <dgm:t>
        <a:bodyPr/>
        <a:lstStyle/>
        <a:p>
          <a:endParaRPr lang="lv-LV" sz="2000"/>
        </a:p>
      </dgm:t>
    </dgm:pt>
    <dgm:pt modelId="{D4D77640-6A5E-4E6E-95F7-9EC646D5DAAD}">
      <dgm:prSet custT="1"/>
      <dgm:spPr/>
      <dgm:t>
        <a:bodyPr/>
        <a:lstStyle/>
        <a:p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Shared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re-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used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9282724-5579-4294-833D-4B92629AA9C2}" type="parTrans" cxnId="{2EC3559D-C4BD-476F-8471-FEAADE629E7D}">
      <dgm:prSet/>
      <dgm:spPr/>
      <dgm:t>
        <a:bodyPr/>
        <a:lstStyle/>
        <a:p>
          <a:endParaRPr lang="lv-LV" sz="2000"/>
        </a:p>
      </dgm:t>
    </dgm:pt>
    <dgm:pt modelId="{1262E777-884F-4918-A281-BACB4D86473B}" type="sibTrans" cxnId="{2EC3559D-C4BD-476F-8471-FEAADE629E7D}">
      <dgm:prSet/>
      <dgm:spPr/>
      <dgm:t>
        <a:bodyPr/>
        <a:lstStyle/>
        <a:p>
          <a:endParaRPr lang="lv-LV" sz="2000"/>
        </a:p>
      </dgm:t>
    </dgm:pt>
    <dgm:pt modelId="{DD14EF32-D2A1-45A8-9F94-F528CF444D82}">
      <dgm:prSet custT="1"/>
      <dgm:spPr/>
      <dgm:t>
        <a:bodyPr/>
        <a:lstStyle/>
        <a:p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Open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lv-LV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D9C56-B1D7-402C-AD8E-D7835893E8D6}" type="parTrans" cxnId="{94EE320E-51AC-45D7-85CE-7BB7FEFE9206}">
      <dgm:prSet/>
      <dgm:spPr/>
      <dgm:t>
        <a:bodyPr/>
        <a:lstStyle/>
        <a:p>
          <a:endParaRPr lang="lv-LV" sz="2000"/>
        </a:p>
      </dgm:t>
    </dgm:pt>
    <dgm:pt modelId="{F6A4E3D0-D5D8-402E-A079-83764500FD55}" type="sibTrans" cxnId="{94EE320E-51AC-45D7-85CE-7BB7FEFE9206}">
      <dgm:prSet/>
      <dgm:spPr/>
      <dgm:t>
        <a:bodyPr/>
        <a:lstStyle/>
        <a:p>
          <a:endParaRPr lang="lv-LV" sz="2000"/>
        </a:p>
      </dgm:t>
    </dgm:pt>
    <dgm:pt modelId="{E8C9DCC3-4EB9-41AB-9196-01DC3A57A478}">
      <dgm:prSet custT="1"/>
      <dgm:spPr/>
      <dgm:t>
        <a:bodyPr/>
        <a:lstStyle/>
        <a:p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Secure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Interoperable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</a:t>
          </a:r>
          <a:r>
            <a: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lv-LV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BBDF-2DBA-428E-9841-F05D680AD6FA}" type="parTrans" cxnId="{FBC986FC-3440-44F3-9990-C6ED44270787}">
      <dgm:prSet/>
      <dgm:spPr/>
      <dgm:t>
        <a:bodyPr/>
        <a:lstStyle/>
        <a:p>
          <a:endParaRPr lang="lv-LV" sz="2000"/>
        </a:p>
      </dgm:t>
    </dgm:pt>
    <dgm:pt modelId="{DEE1AECE-4D9C-4DBD-965C-795754F2A2A0}" type="sibTrans" cxnId="{FBC986FC-3440-44F3-9990-C6ED44270787}">
      <dgm:prSet/>
      <dgm:spPr/>
      <dgm:t>
        <a:bodyPr/>
        <a:lstStyle/>
        <a:p>
          <a:endParaRPr lang="lv-LV" sz="2000"/>
        </a:p>
      </dgm:t>
    </dgm:pt>
    <dgm:pt modelId="{17B4BDE3-9B99-4BC2-A0C3-51A88BE97E63}" type="pres">
      <dgm:prSet presAssocID="{A7E8033E-AF58-4512-A0AD-2E60509051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C6F08B0F-2C1F-41EC-B7E1-2BC3F10D9863}" type="pres">
      <dgm:prSet presAssocID="{A7E8033E-AF58-4512-A0AD-2E6050905195}" presName="Name1" presStyleCnt="0"/>
      <dgm:spPr/>
    </dgm:pt>
    <dgm:pt modelId="{0C806EE6-E6C3-4D3B-AD7A-F37F5F7A2D4D}" type="pres">
      <dgm:prSet presAssocID="{A7E8033E-AF58-4512-A0AD-2E6050905195}" presName="cycle" presStyleCnt="0"/>
      <dgm:spPr/>
    </dgm:pt>
    <dgm:pt modelId="{949E1547-F2CE-4110-A0CB-5F72ABA3027C}" type="pres">
      <dgm:prSet presAssocID="{A7E8033E-AF58-4512-A0AD-2E6050905195}" presName="srcNode" presStyleLbl="node1" presStyleIdx="0" presStyleCnt="4"/>
      <dgm:spPr/>
    </dgm:pt>
    <dgm:pt modelId="{2D80FD5E-DDCA-431C-8A37-51868FB7FB7D}" type="pres">
      <dgm:prSet presAssocID="{A7E8033E-AF58-4512-A0AD-2E6050905195}" presName="conn" presStyleLbl="parChTrans1D2" presStyleIdx="0" presStyleCnt="1"/>
      <dgm:spPr/>
      <dgm:t>
        <a:bodyPr/>
        <a:lstStyle/>
        <a:p>
          <a:endParaRPr lang="lv-LV"/>
        </a:p>
      </dgm:t>
    </dgm:pt>
    <dgm:pt modelId="{CCF6C29C-8E99-4444-BF69-FA536F2F9AEC}" type="pres">
      <dgm:prSet presAssocID="{A7E8033E-AF58-4512-A0AD-2E6050905195}" presName="extraNode" presStyleLbl="node1" presStyleIdx="0" presStyleCnt="4"/>
      <dgm:spPr/>
    </dgm:pt>
    <dgm:pt modelId="{452E3A5D-D398-4E50-8367-E038CB86E1BE}" type="pres">
      <dgm:prSet presAssocID="{A7E8033E-AF58-4512-A0AD-2E6050905195}" presName="dstNode" presStyleLbl="node1" presStyleIdx="0" presStyleCnt="4"/>
      <dgm:spPr/>
    </dgm:pt>
    <dgm:pt modelId="{57C36E8F-B868-4CAF-9744-CB7F3D2EB607}" type="pres">
      <dgm:prSet presAssocID="{C7E39026-ED0D-49D8-90A8-E5FF802FFE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003919D-AF8C-4617-AA4D-36010773A7D7}" type="pres">
      <dgm:prSet presAssocID="{C7E39026-ED0D-49D8-90A8-E5FF802FFEC7}" presName="accent_1" presStyleCnt="0"/>
      <dgm:spPr/>
    </dgm:pt>
    <dgm:pt modelId="{40932BEC-AF6F-4874-AB92-C9B8D457348D}" type="pres">
      <dgm:prSet presAssocID="{C7E39026-ED0D-49D8-90A8-E5FF802FFEC7}" presName="accentRepeatNode" presStyleLbl="solidFgAcc1" presStyleIdx="0" presStyleCnt="4"/>
      <dgm:spPr/>
    </dgm:pt>
    <dgm:pt modelId="{342AED41-6BFE-40DD-9B43-9DA76E56F14C}" type="pres">
      <dgm:prSet presAssocID="{D4D77640-6A5E-4E6E-95F7-9EC646D5DA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21ED9F7-F842-4360-9022-9314AD7AFF56}" type="pres">
      <dgm:prSet presAssocID="{D4D77640-6A5E-4E6E-95F7-9EC646D5DAAD}" presName="accent_2" presStyleCnt="0"/>
      <dgm:spPr/>
    </dgm:pt>
    <dgm:pt modelId="{1882AA0A-B272-4486-8D64-4AB719C71034}" type="pres">
      <dgm:prSet presAssocID="{D4D77640-6A5E-4E6E-95F7-9EC646D5DAAD}" presName="accentRepeatNode" presStyleLbl="solidFgAcc1" presStyleIdx="1" presStyleCnt="4"/>
      <dgm:spPr/>
    </dgm:pt>
    <dgm:pt modelId="{37F8332B-0830-4407-A978-05AF3DBDB737}" type="pres">
      <dgm:prSet presAssocID="{DD14EF32-D2A1-45A8-9F94-F528CF444D8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567AD04-50B0-4F89-97EA-833E246B86F1}" type="pres">
      <dgm:prSet presAssocID="{DD14EF32-D2A1-45A8-9F94-F528CF444D82}" presName="accent_3" presStyleCnt="0"/>
      <dgm:spPr/>
    </dgm:pt>
    <dgm:pt modelId="{844B9D76-B6A6-454A-AAC0-7EF4CEEA4305}" type="pres">
      <dgm:prSet presAssocID="{DD14EF32-D2A1-45A8-9F94-F528CF444D82}" presName="accentRepeatNode" presStyleLbl="solidFgAcc1" presStyleIdx="2" presStyleCnt="4"/>
      <dgm:spPr/>
    </dgm:pt>
    <dgm:pt modelId="{0E87E57D-05D5-470A-A784-F4C6DD162274}" type="pres">
      <dgm:prSet presAssocID="{E8C9DCC3-4EB9-41AB-9196-01DC3A57A47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65ED12F-6CB3-4E43-A38D-BA72C4468F12}" type="pres">
      <dgm:prSet presAssocID="{E8C9DCC3-4EB9-41AB-9196-01DC3A57A478}" presName="accent_4" presStyleCnt="0"/>
      <dgm:spPr/>
    </dgm:pt>
    <dgm:pt modelId="{EBA83028-E30C-4D62-BE18-5EA81F8FC80B}" type="pres">
      <dgm:prSet presAssocID="{E8C9DCC3-4EB9-41AB-9196-01DC3A57A478}" presName="accentRepeatNode" presStyleLbl="solidFgAcc1" presStyleIdx="3" presStyleCnt="4"/>
      <dgm:spPr/>
    </dgm:pt>
  </dgm:ptLst>
  <dgm:cxnLst>
    <dgm:cxn modelId="{CD292283-D628-4FF4-A203-508C73AB4224}" type="presOf" srcId="{56CB7B02-E3BF-4A53-A096-EA75169C11C8}" destId="{2D80FD5E-DDCA-431C-8A37-51868FB7FB7D}" srcOrd="0" destOrd="0" presId="urn:microsoft.com/office/officeart/2008/layout/VerticalCurvedList"/>
    <dgm:cxn modelId="{B849FC0D-7DA2-4F20-AE47-24330C9EE8C2}" type="presOf" srcId="{D4D77640-6A5E-4E6E-95F7-9EC646D5DAAD}" destId="{342AED41-6BFE-40DD-9B43-9DA76E56F14C}" srcOrd="0" destOrd="0" presId="urn:microsoft.com/office/officeart/2008/layout/VerticalCurvedList"/>
    <dgm:cxn modelId="{80F7B8C8-9C38-4EC5-8D39-455EF95EF796}" type="presOf" srcId="{E8C9DCC3-4EB9-41AB-9196-01DC3A57A478}" destId="{0E87E57D-05D5-470A-A784-F4C6DD162274}" srcOrd="0" destOrd="0" presId="urn:microsoft.com/office/officeart/2008/layout/VerticalCurvedList"/>
    <dgm:cxn modelId="{2EC3559D-C4BD-476F-8471-FEAADE629E7D}" srcId="{A7E8033E-AF58-4512-A0AD-2E6050905195}" destId="{D4D77640-6A5E-4E6E-95F7-9EC646D5DAAD}" srcOrd="1" destOrd="0" parTransId="{C9282724-5579-4294-833D-4B92629AA9C2}" sibTransId="{1262E777-884F-4918-A281-BACB4D86473B}"/>
    <dgm:cxn modelId="{70A6E715-1860-4F6C-994B-E0B8C5CA69D3}" type="presOf" srcId="{C7E39026-ED0D-49D8-90A8-E5FF802FFEC7}" destId="{57C36E8F-B868-4CAF-9744-CB7F3D2EB607}" srcOrd="0" destOrd="0" presId="urn:microsoft.com/office/officeart/2008/layout/VerticalCurvedList"/>
    <dgm:cxn modelId="{20D8ECE6-9758-4067-900B-FBAB44CA17A0}" type="presOf" srcId="{DD14EF32-D2A1-45A8-9F94-F528CF444D82}" destId="{37F8332B-0830-4407-A978-05AF3DBDB737}" srcOrd="0" destOrd="0" presId="urn:microsoft.com/office/officeart/2008/layout/VerticalCurvedList"/>
    <dgm:cxn modelId="{94EE320E-51AC-45D7-85CE-7BB7FEFE9206}" srcId="{A7E8033E-AF58-4512-A0AD-2E6050905195}" destId="{DD14EF32-D2A1-45A8-9F94-F528CF444D82}" srcOrd="2" destOrd="0" parTransId="{523D9C56-B1D7-402C-AD8E-D7835893E8D6}" sibTransId="{F6A4E3D0-D5D8-402E-A079-83764500FD55}"/>
    <dgm:cxn modelId="{FBC986FC-3440-44F3-9990-C6ED44270787}" srcId="{A7E8033E-AF58-4512-A0AD-2E6050905195}" destId="{E8C9DCC3-4EB9-41AB-9196-01DC3A57A478}" srcOrd="3" destOrd="0" parTransId="{2E32BBDF-2DBA-428E-9841-F05D680AD6FA}" sibTransId="{DEE1AECE-4D9C-4DBD-965C-795754F2A2A0}"/>
    <dgm:cxn modelId="{F4DDA2DC-137B-4807-A4FE-F3AA340C7CAA}" srcId="{A7E8033E-AF58-4512-A0AD-2E6050905195}" destId="{C7E39026-ED0D-49D8-90A8-E5FF802FFEC7}" srcOrd="0" destOrd="0" parTransId="{5ED57359-22B2-44C0-B55C-EB3EA0106567}" sibTransId="{56CB7B02-E3BF-4A53-A096-EA75169C11C8}"/>
    <dgm:cxn modelId="{56F372F4-76DE-4122-809A-B5B4C1EF5E67}" type="presOf" srcId="{A7E8033E-AF58-4512-A0AD-2E6050905195}" destId="{17B4BDE3-9B99-4BC2-A0C3-51A88BE97E63}" srcOrd="0" destOrd="0" presId="urn:microsoft.com/office/officeart/2008/layout/VerticalCurvedList"/>
    <dgm:cxn modelId="{5FAF340F-B213-4A8C-B4AC-8596DFB92AB0}" type="presParOf" srcId="{17B4BDE3-9B99-4BC2-A0C3-51A88BE97E63}" destId="{C6F08B0F-2C1F-41EC-B7E1-2BC3F10D9863}" srcOrd="0" destOrd="0" presId="urn:microsoft.com/office/officeart/2008/layout/VerticalCurvedList"/>
    <dgm:cxn modelId="{E3127C6C-7FC4-4F1B-9074-36A970E280A6}" type="presParOf" srcId="{C6F08B0F-2C1F-41EC-B7E1-2BC3F10D9863}" destId="{0C806EE6-E6C3-4D3B-AD7A-F37F5F7A2D4D}" srcOrd="0" destOrd="0" presId="urn:microsoft.com/office/officeart/2008/layout/VerticalCurvedList"/>
    <dgm:cxn modelId="{1C4B7F25-FBC3-4721-97A9-38D4D8514297}" type="presParOf" srcId="{0C806EE6-E6C3-4D3B-AD7A-F37F5F7A2D4D}" destId="{949E1547-F2CE-4110-A0CB-5F72ABA3027C}" srcOrd="0" destOrd="0" presId="urn:microsoft.com/office/officeart/2008/layout/VerticalCurvedList"/>
    <dgm:cxn modelId="{71151DFC-66E8-4CFA-8151-68E6F01838CE}" type="presParOf" srcId="{0C806EE6-E6C3-4D3B-AD7A-F37F5F7A2D4D}" destId="{2D80FD5E-DDCA-431C-8A37-51868FB7FB7D}" srcOrd="1" destOrd="0" presId="urn:microsoft.com/office/officeart/2008/layout/VerticalCurvedList"/>
    <dgm:cxn modelId="{A23F7490-38F0-4189-8392-8E6968661660}" type="presParOf" srcId="{0C806EE6-E6C3-4D3B-AD7A-F37F5F7A2D4D}" destId="{CCF6C29C-8E99-4444-BF69-FA536F2F9AEC}" srcOrd="2" destOrd="0" presId="urn:microsoft.com/office/officeart/2008/layout/VerticalCurvedList"/>
    <dgm:cxn modelId="{25F04660-8E33-4316-BB14-66EA8863D4D3}" type="presParOf" srcId="{0C806EE6-E6C3-4D3B-AD7A-F37F5F7A2D4D}" destId="{452E3A5D-D398-4E50-8367-E038CB86E1BE}" srcOrd="3" destOrd="0" presId="urn:microsoft.com/office/officeart/2008/layout/VerticalCurvedList"/>
    <dgm:cxn modelId="{8BB0AD06-15AC-4879-96ED-51E57993B259}" type="presParOf" srcId="{C6F08B0F-2C1F-41EC-B7E1-2BC3F10D9863}" destId="{57C36E8F-B868-4CAF-9744-CB7F3D2EB607}" srcOrd="1" destOrd="0" presId="urn:microsoft.com/office/officeart/2008/layout/VerticalCurvedList"/>
    <dgm:cxn modelId="{F074B482-A6BD-467A-8869-A636002E74CC}" type="presParOf" srcId="{C6F08B0F-2C1F-41EC-B7E1-2BC3F10D9863}" destId="{D003919D-AF8C-4617-AA4D-36010773A7D7}" srcOrd="2" destOrd="0" presId="urn:microsoft.com/office/officeart/2008/layout/VerticalCurvedList"/>
    <dgm:cxn modelId="{2EDB79BF-ED82-452E-BCC9-893AAC721C54}" type="presParOf" srcId="{D003919D-AF8C-4617-AA4D-36010773A7D7}" destId="{40932BEC-AF6F-4874-AB92-C9B8D457348D}" srcOrd="0" destOrd="0" presId="urn:microsoft.com/office/officeart/2008/layout/VerticalCurvedList"/>
    <dgm:cxn modelId="{55671EF0-641E-4393-BBDB-1EB8CC96BF5F}" type="presParOf" srcId="{C6F08B0F-2C1F-41EC-B7E1-2BC3F10D9863}" destId="{342AED41-6BFE-40DD-9B43-9DA76E56F14C}" srcOrd="3" destOrd="0" presId="urn:microsoft.com/office/officeart/2008/layout/VerticalCurvedList"/>
    <dgm:cxn modelId="{F9A9D536-75A5-4D3E-B348-42CD5634DA8E}" type="presParOf" srcId="{C6F08B0F-2C1F-41EC-B7E1-2BC3F10D9863}" destId="{F21ED9F7-F842-4360-9022-9314AD7AFF56}" srcOrd="4" destOrd="0" presId="urn:microsoft.com/office/officeart/2008/layout/VerticalCurvedList"/>
    <dgm:cxn modelId="{985036CA-D3AD-42C5-ABFB-8DFC6E2EA10A}" type="presParOf" srcId="{F21ED9F7-F842-4360-9022-9314AD7AFF56}" destId="{1882AA0A-B272-4486-8D64-4AB719C71034}" srcOrd="0" destOrd="0" presId="urn:microsoft.com/office/officeart/2008/layout/VerticalCurvedList"/>
    <dgm:cxn modelId="{A12DEB81-44F5-4291-B622-C5BE9433BDC8}" type="presParOf" srcId="{C6F08B0F-2C1F-41EC-B7E1-2BC3F10D9863}" destId="{37F8332B-0830-4407-A978-05AF3DBDB737}" srcOrd="5" destOrd="0" presId="urn:microsoft.com/office/officeart/2008/layout/VerticalCurvedList"/>
    <dgm:cxn modelId="{92683773-D9A8-4ED2-A214-ABB670836F2C}" type="presParOf" srcId="{C6F08B0F-2C1F-41EC-B7E1-2BC3F10D9863}" destId="{7567AD04-50B0-4F89-97EA-833E246B86F1}" srcOrd="6" destOrd="0" presId="urn:microsoft.com/office/officeart/2008/layout/VerticalCurvedList"/>
    <dgm:cxn modelId="{8F6F210B-2147-46A9-B9D0-99AED5A8FFC6}" type="presParOf" srcId="{7567AD04-50B0-4F89-97EA-833E246B86F1}" destId="{844B9D76-B6A6-454A-AAC0-7EF4CEEA4305}" srcOrd="0" destOrd="0" presId="urn:microsoft.com/office/officeart/2008/layout/VerticalCurvedList"/>
    <dgm:cxn modelId="{8482B867-4EA5-4114-96BD-C2E19F564B88}" type="presParOf" srcId="{C6F08B0F-2C1F-41EC-B7E1-2BC3F10D9863}" destId="{0E87E57D-05D5-470A-A784-F4C6DD162274}" srcOrd="7" destOrd="0" presId="urn:microsoft.com/office/officeart/2008/layout/VerticalCurvedList"/>
    <dgm:cxn modelId="{71B3C47A-E176-4D63-A648-389E5341F2BE}" type="presParOf" srcId="{C6F08B0F-2C1F-41EC-B7E1-2BC3F10D9863}" destId="{665ED12F-6CB3-4E43-A38D-BA72C4468F12}" srcOrd="8" destOrd="0" presId="urn:microsoft.com/office/officeart/2008/layout/VerticalCurvedList"/>
    <dgm:cxn modelId="{D9B49B18-A7F1-405D-ACD2-FFCC95AACD50}" type="presParOf" srcId="{665ED12F-6CB3-4E43-A38D-BA72C4468F12}" destId="{EBA83028-E30C-4D62-BE18-5EA81F8FC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0FD5E-DDCA-431C-8A37-51868FB7FB7D}">
      <dsp:nvSpPr>
        <dsp:cNvPr id="0" name=""/>
        <dsp:cNvSpPr/>
      </dsp:nvSpPr>
      <dsp:spPr>
        <a:xfrm>
          <a:off x="-3525830" y="-541966"/>
          <a:ext cx="4203508" cy="4203508"/>
        </a:xfrm>
        <a:prstGeom prst="blockArc">
          <a:avLst>
            <a:gd name="adj1" fmla="val 18900000"/>
            <a:gd name="adj2" fmla="val 2700000"/>
            <a:gd name="adj3" fmla="val 5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6E8F-B868-4CAF-9744-CB7F3D2EB607}">
      <dsp:nvSpPr>
        <dsp:cNvPr id="0" name=""/>
        <dsp:cNvSpPr/>
      </dsp:nvSpPr>
      <dsp:spPr>
        <a:xfrm>
          <a:off x="355291" y="239832"/>
          <a:ext cx="5700437" cy="4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User-oriented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lv-LV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291" y="239832"/>
        <a:ext cx="5700437" cy="479915"/>
      </dsp:txXfrm>
    </dsp:sp>
    <dsp:sp modelId="{40932BEC-AF6F-4874-AB92-C9B8D457348D}">
      <dsp:nvSpPr>
        <dsp:cNvPr id="0" name=""/>
        <dsp:cNvSpPr/>
      </dsp:nvSpPr>
      <dsp:spPr>
        <a:xfrm>
          <a:off x="55344" y="179843"/>
          <a:ext cx="599894" cy="599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ED41-6BFE-40DD-9B43-9DA76E56F14C}">
      <dsp:nvSpPr>
        <dsp:cNvPr id="0" name=""/>
        <dsp:cNvSpPr/>
      </dsp:nvSpPr>
      <dsp:spPr>
        <a:xfrm>
          <a:off x="630438" y="959830"/>
          <a:ext cx="5425291" cy="4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Shared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re-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used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30438" y="959830"/>
        <a:ext cx="5425291" cy="479915"/>
      </dsp:txXfrm>
    </dsp:sp>
    <dsp:sp modelId="{1882AA0A-B272-4486-8D64-4AB719C71034}">
      <dsp:nvSpPr>
        <dsp:cNvPr id="0" name=""/>
        <dsp:cNvSpPr/>
      </dsp:nvSpPr>
      <dsp:spPr>
        <a:xfrm>
          <a:off x="330491" y="899841"/>
          <a:ext cx="599894" cy="599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332B-0830-4407-A978-05AF3DBDB737}">
      <dsp:nvSpPr>
        <dsp:cNvPr id="0" name=""/>
        <dsp:cNvSpPr/>
      </dsp:nvSpPr>
      <dsp:spPr>
        <a:xfrm>
          <a:off x="630438" y="1679828"/>
          <a:ext cx="5425291" cy="4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Open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lv-LV" sz="20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438" y="1679828"/>
        <a:ext cx="5425291" cy="479915"/>
      </dsp:txXfrm>
    </dsp:sp>
    <dsp:sp modelId="{844B9D76-B6A6-454A-AAC0-7EF4CEEA4305}">
      <dsp:nvSpPr>
        <dsp:cNvPr id="0" name=""/>
        <dsp:cNvSpPr/>
      </dsp:nvSpPr>
      <dsp:spPr>
        <a:xfrm>
          <a:off x="330491" y="1619839"/>
          <a:ext cx="599894" cy="599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7E57D-05D5-470A-A784-F4C6DD162274}">
      <dsp:nvSpPr>
        <dsp:cNvPr id="0" name=""/>
        <dsp:cNvSpPr/>
      </dsp:nvSpPr>
      <dsp:spPr>
        <a:xfrm>
          <a:off x="355291" y="2399826"/>
          <a:ext cx="5700437" cy="4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Secure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Interoperable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</a:t>
          </a:r>
          <a:r>
            <a:rPr lang="lv-LV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lv-LV" sz="20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291" y="2399826"/>
        <a:ext cx="5700437" cy="479915"/>
      </dsp:txXfrm>
    </dsp:sp>
    <dsp:sp modelId="{EBA83028-E30C-4D62-BE18-5EA81F8FC80B}">
      <dsp:nvSpPr>
        <dsp:cNvPr id="0" name=""/>
        <dsp:cNvSpPr/>
      </dsp:nvSpPr>
      <dsp:spPr>
        <a:xfrm>
          <a:off x="55344" y="2339837"/>
          <a:ext cx="599894" cy="599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lv-LV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 smtClean="0"/>
            </a:lvl1pPr>
          </a:lstStyle>
          <a:p>
            <a:pPr>
              <a:defRPr/>
            </a:pPr>
            <a:fld id="{7CE8128E-D3B8-4A85-8DC2-C3CA8F4875BD}" type="datetimeFigureOut">
              <a:rPr lang="lv-LV">
                <a:latin typeface="Arial"/>
              </a:rPr>
              <a:pPr>
                <a:defRPr/>
              </a:pPr>
              <a:t>11.05.2015.</a:t>
            </a:fld>
            <a:endParaRPr lang="lv-LV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427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lv-LV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7" y="9374427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B94A78F-72ED-42F5-A549-68A90A931636}" type="slidenum">
              <a:rPr lang="lv-LV">
                <a:latin typeface="Arial"/>
              </a:rPr>
              <a:pPr>
                <a:defRPr/>
              </a:pPr>
              <a:t>‹#›</a:t>
            </a:fld>
            <a:endParaRPr lang="lv-LV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0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475"/>
          </a:xfrm>
          <a:prstGeom prst="rect">
            <a:avLst/>
          </a:prstGeom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80ADF115-F477-4B83-90D9-457B218199DF}" type="datetimeFigureOut">
              <a:rPr lang="en-US" altLang="lv-LV" smtClean="0"/>
              <a:pPr>
                <a:defRPr/>
              </a:pPr>
              <a:t>5/11/2015</a:t>
            </a:fld>
            <a:endParaRPr lang="en-US" alt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8801"/>
            <a:ext cx="5389240" cy="4441269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lv-LV" noProof="0" dirty="0" smtClean="0"/>
              <a:t>Click to edit Master text styles</a:t>
            </a:r>
          </a:p>
          <a:p>
            <a:pPr lvl="1"/>
            <a:r>
              <a:rPr lang="lv-LV" noProof="0" dirty="0" smtClean="0"/>
              <a:t>Second level</a:t>
            </a:r>
          </a:p>
          <a:p>
            <a:pPr lvl="2"/>
            <a:r>
              <a:rPr lang="lv-LV" noProof="0" dirty="0" smtClean="0"/>
              <a:t>Third level</a:t>
            </a:r>
          </a:p>
          <a:p>
            <a:pPr lvl="3"/>
            <a:r>
              <a:rPr lang="lv-LV" noProof="0" dirty="0" smtClean="0"/>
              <a:t>Fourth level</a:t>
            </a:r>
          </a:p>
          <a:p>
            <a:pPr lvl="4"/>
            <a:r>
              <a:rPr lang="lv-LV" noProof="0" dirty="0" smtClean="0"/>
              <a:t>Fifth level</a:t>
            </a:r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427"/>
            <a:ext cx="2919565" cy="49347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7" y="9374427"/>
            <a:ext cx="2919565" cy="493475"/>
          </a:xfrm>
          <a:prstGeom prst="rect">
            <a:avLst/>
          </a:prstGeom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6377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95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1pPr>
    <a:lvl2pPr marL="389538" algn="l" defTabSz="3895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2pPr>
    <a:lvl3pPr marL="779074" algn="l" defTabSz="3895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3pPr>
    <a:lvl4pPr marL="1168612" algn="l" defTabSz="3895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4pPr>
    <a:lvl5pPr marL="1558149" algn="l" defTabSz="3895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5pPr>
    <a:lvl6pPr marL="1947686" algn="l" defTabSz="3895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3895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3895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3895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lv-LV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906" indent="-284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8316" indent="-227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3644" indent="-227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8970" indent="-227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298" indent="-227663" defTabSz="455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9624" indent="-227663" defTabSz="455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14951" indent="-227663" defTabSz="455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0278" indent="-227663" defTabSz="455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3F4633-17EF-480B-BF54-3DB9EF1436F7}" type="slidenum">
              <a:rPr lang="en-US" altLang="lv-LV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lv-LV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9C8E6-885A-4009-BC86-0CAF551397B0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521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DE5F9-6425-4898-9A2A-1C47F3E4FA23}" type="slidenum">
              <a:rPr lang="lv-LV" altLang="en-US" smtClean="0"/>
              <a:pPr>
                <a:defRPr/>
              </a:pPr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40722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DE5F9-6425-4898-9A2A-1C47F3E4FA23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4072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13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6208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95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14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30698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15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04089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16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844991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62F5B-81FF-4FDB-BD5C-401FB9ABC568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15407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DE5F9-6425-4898-9A2A-1C47F3E4FA23}" type="slidenum">
              <a:rPr lang="lv-LV" altLang="en-US" smtClean="0"/>
              <a:pPr>
                <a:defRPr/>
              </a:pPr>
              <a:t>18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40722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19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42847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14626" y="9376014"/>
            <a:ext cx="2921137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37" tIns="44518" rIns="89037" bIns="44518" anchor="b"/>
          <a:lstStyle>
            <a:lvl1pPr defTabSz="871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1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3EDEBA7-E0E5-413A-B29C-4B17798034F8}" type="slidenum">
              <a:rPr lang="lv-LV" altLang="lv-LV" sz="1100">
                <a:latin typeface="Arial" pitchFamily="34" charset="0"/>
                <a:ea typeface="ヒラギノ角ゴ Pro W3"/>
                <a:cs typeface="ヒラギノ角ゴ Pro W3"/>
              </a:rPr>
              <a:pPr algn="r">
                <a:spcBef>
                  <a:spcPct val="0"/>
                </a:spcBef>
              </a:pPr>
              <a:t>2</a:t>
            </a:fld>
            <a:endParaRPr lang="lv-LV" altLang="lv-LV" sz="11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963" y="741363"/>
            <a:ext cx="657542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34" y="4685627"/>
            <a:ext cx="4942496" cy="44444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37" tIns="44518" rIns="89037" bIns="4451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endParaRPr lang="lv-LV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20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096743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lv-LV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906" indent="-2845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8316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3644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8970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298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9624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14951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0278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78AE9CE-D385-4248-94D3-8A9366062484}" type="slidenum">
              <a:rPr lang="en-US" altLang="lv-LV" smtClean="0"/>
              <a:pPr eaLnBrk="1" hangingPunct="1"/>
              <a:t>21</a:t>
            </a:fld>
            <a:endParaRPr lang="en-US" altLang="lv-LV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alt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2528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40044" y="4688800"/>
            <a:ext cx="5985260" cy="5179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461792"/>
            <a:endParaRPr lang="lv-LV" sz="800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906" indent="-2845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8316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3644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8970" indent="-2276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298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9624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14951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0278" indent="-227663" defTabSz="455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EEE7D4E-B708-4C0D-A499-28CFAA7273AC}" type="slidenum">
              <a:rPr lang="en-US" altLang="lv-LV" smtClean="0"/>
              <a:pPr eaLnBrk="1" hangingPunct="1"/>
              <a:t>4</a:t>
            </a:fld>
            <a:endParaRPr lang="en-US" altLang="lv-LV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000" b="1" kern="120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30372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37685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01500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14594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3895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889B-0E25-4C2C-B593-4495BF8804E9}" type="slidenum">
              <a:rPr lang="en-US" altLang="lv-LV" smtClean="0"/>
              <a:pPr>
                <a:defRPr/>
              </a:pPr>
              <a:t>9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79631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duards\Freelance\EUPrezidentura\BGOrnamen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75" y="1835944"/>
            <a:ext cx="3191002" cy="33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948239"/>
            <a:ext cx="91440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anchor="ctr"/>
          <a:lstStyle/>
          <a:p>
            <a:pPr algn="ctr">
              <a:defRPr/>
            </a:pPr>
            <a:endParaRPr lang="lv-LV" dirty="0">
              <a:latin typeface="Arial"/>
            </a:endParaRPr>
          </a:p>
        </p:txBody>
      </p:sp>
      <p:pic>
        <p:nvPicPr>
          <p:cNvPr id="6" name="Picture 2" descr="E:\Eduards\Freelance\EUPrezidentura\EN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8" y="272656"/>
            <a:ext cx="2552192" cy="12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401242"/>
            <a:ext cx="2126274" cy="917972"/>
          </a:xfrm>
          <a:prstGeom prst="rect">
            <a:avLst/>
          </a:prstGeom>
        </p:spPr>
        <p:txBody>
          <a:bodyPr lIns="77907" tIns="38953" rIns="77907" bIns="38953"/>
          <a:lstStyle>
            <a:lvl1pPr marL="0" indent="0" algn="ctr">
              <a:buFontTx/>
              <a:buNone/>
              <a:defRPr sz="1500">
                <a:latin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lv-LV" noProof="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650633" y="2737250"/>
            <a:ext cx="7776567" cy="1377071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5100" cap="all" baseline="0">
                <a:solidFill>
                  <a:srgbClr val="4D0F1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44104" y="4908948"/>
            <a:ext cx="1987062" cy="2547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404F-803C-4D87-A238-F91CC4541C6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4997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5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0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6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20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Eduards\Freelance\EUPrezidentura\BGOrnaments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" y="1838282"/>
            <a:ext cx="2499046" cy="31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913245" y="1921669"/>
            <a:ext cx="4519887" cy="857250"/>
          </a:xfrm>
          <a:prstGeom prst="rect">
            <a:avLst/>
          </a:prstGeom>
        </p:spPr>
        <p:txBody>
          <a:bodyPr lIns="77907" tIns="38953" rIns="77907" bIns="38953"/>
          <a:lstStyle>
            <a:lvl1pPr algn="ctr">
              <a:defRPr cap="all" baseline="0">
                <a:solidFill>
                  <a:srgbClr val="4D0F1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2138" y="4916091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2A49-30A6-4A5A-B6D6-9A08FA9C223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17416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11.05.2015.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78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4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0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095A454-4C31-4F69-AE5A-822F2AC70AF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1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17281" y="1546624"/>
            <a:ext cx="7178919" cy="2915840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1700">
                <a:latin typeface="Arial"/>
                <a:cs typeface="Arial"/>
              </a:defRPr>
            </a:lvl1pPr>
            <a:lvl2pPr marL="632998" indent="-243460">
              <a:buFont typeface="Arial" pitchFamily="34" charset="0"/>
              <a:buChar char="•"/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1463" y="411957"/>
            <a:ext cx="6036126" cy="539614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49208" y="491490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55EB-C1A5-4D3A-BEFA-9DDD991EBA6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5978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ls + Buleti (bez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1341" y="289325"/>
            <a:ext cx="1628043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anchor="ctr"/>
          <a:lstStyle/>
          <a:p>
            <a:pPr algn="ctr">
              <a:defRPr/>
            </a:pPr>
            <a:endParaRPr lang="lv-LV" dirty="0">
              <a:latin typeface="Arial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906715" y="1538290"/>
            <a:ext cx="4654062" cy="2969419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1700">
                <a:latin typeface="Arial"/>
                <a:cs typeface="Arial"/>
              </a:defRPr>
            </a:lvl1pPr>
            <a:lvl2pPr marL="632998" indent="-243460">
              <a:buFont typeface="Arial" pitchFamily="34" charset="0"/>
              <a:buChar char="•"/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1341" y="1538290"/>
            <a:ext cx="3256085" cy="2969419"/>
          </a:xfrm>
          <a:prstGeom prst="rect">
            <a:avLst/>
          </a:prstGeom>
        </p:spPr>
        <p:txBody>
          <a:bodyPr lIns="77907" tIns="38953" rIns="77907" bIns="38953"/>
          <a:lstStyle>
            <a:lvl1pPr marL="0" indent="0" algn="ctr">
              <a:buFontTx/>
              <a:buNone/>
              <a:defRPr sz="1500">
                <a:latin typeface="Arial"/>
              </a:defRPr>
            </a:lvl1pPr>
          </a:lstStyle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r>
              <a:rPr lang="lv-LV" noProof="0" dirty="0" smtClean="0"/>
              <a:t>Image</a:t>
            </a:r>
            <a:endParaRPr lang="lv-LV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1669" y="411957"/>
            <a:ext cx="6049108" cy="647626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853604" y="491847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066B-9DD0-4D67-BFF9-60CA1EFD31D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76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ls + Bu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906715" y="1538290"/>
            <a:ext cx="4654062" cy="2969419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1700">
                <a:latin typeface="Arial"/>
                <a:cs typeface="Arial"/>
              </a:defRPr>
            </a:lvl1pPr>
            <a:lvl2pPr marL="632998" indent="-243460">
              <a:buFont typeface="Arial" pitchFamily="34" charset="0"/>
              <a:buChar char="•"/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1341" y="1538290"/>
            <a:ext cx="3256085" cy="2969419"/>
          </a:xfrm>
          <a:prstGeom prst="rect">
            <a:avLst/>
          </a:prstGeom>
        </p:spPr>
        <p:txBody>
          <a:bodyPr lIns="77907" tIns="38953" rIns="77907" bIns="38953"/>
          <a:lstStyle>
            <a:lvl1pPr marL="0" indent="0" algn="ctr">
              <a:buFontTx/>
              <a:buNone/>
              <a:defRPr sz="1500">
                <a:latin typeface="Arial"/>
              </a:defRPr>
            </a:lvl1pPr>
          </a:lstStyle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endParaRPr lang="lv-LV" noProof="0" dirty="0" smtClean="0"/>
          </a:p>
          <a:p>
            <a:pPr lvl="0"/>
            <a:r>
              <a:rPr lang="lv-LV" noProof="0" dirty="0" smtClean="0"/>
              <a:t>Image</a:t>
            </a:r>
            <a:endParaRPr lang="lv-LV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1669" y="411957"/>
            <a:ext cx="6049108" cy="647626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853604" y="491847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B09A-F3EE-4863-B6DA-D8B6DC5C751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2257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(bez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1341" y="289325"/>
            <a:ext cx="1628043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anchor="ctr"/>
          <a:lstStyle/>
          <a:p>
            <a:pPr algn="ctr">
              <a:defRPr/>
            </a:pPr>
            <a:endParaRPr lang="lv-LV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1340" y="1538290"/>
            <a:ext cx="7908681" cy="2969419"/>
          </a:xfrm>
          <a:prstGeom prst="rect">
            <a:avLst/>
          </a:prstGeom>
        </p:spPr>
        <p:txBody>
          <a:bodyPr lIns="77907" tIns="38953" rIns="77907" bIns="38953"/>
          <a:lstStyle>
            <a:lvl1pPr marL="0" indent="0" algn="ctr">
              <a:buFontTx/>
              <a:buNone/>
              <a:defRPr sz="1500">
                <a:latin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lv-LV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1672" y="411510"/>
            <a:ext cx="6048466" cy="857250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3604" y="491847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D672D-93FA-45D9-88F3-1B6F9147BB8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647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1340" y="1538290"/>
            <a:ext cx="7908681" cy="2969419"/>
          </a:xfrm>
          <a:prstGeom prst="rect">
            <a:avLst/>
          </a:prstGeom>
        </p:spPr>
        <p:txBody>
          <a:bodyPr lIns="77907" tIns="38953" rIns="77907" bIns="38953"/>
          <a:lstStyle>
            <a:lvl1pPr marL="0" indent="0" algn="ctr">
              <a:buFontTx/>
              <a:buNone/>
              <a:defRPr sz="1500">
                <a:latin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lv-LV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1672" y="411510"/>
            <a:ext cx="6048466" cy="857250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3604" y="491847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5E17-6BEE-4A50-98C4-1AB14A0EFDE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1738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fld id="{02E726F3-D348-4219-8403-9C197F268537}" type="datetimeFigureOut">
              <a:rPr lang="lv-LV"/>
              <a:pPr>
                <a:defRPr/>
              </a:pPr>
              <a:t>11.05.2015.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D390-BE4E-4120-9511-F0595977FFE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27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0"/>
          <p:cNvSpPr>
            <a:spLocks noChangeArrowheads="1"/>
          </p:cNvSpPr>
          <p:nvPr userDrawn="1"/>
        </p:nvSpPr>
        <p:spPr bwMode="auto">
          <a:xfrm>
            <a:off x="4178906" y="4996946"/>
            <a:ext cx="784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15397" eaLnBrk="0" hangingPunct="0">
              <a:defRPr/>
            </a:pPr>
            <a:fld id="{DAA38E43-6A4E-42E1-9AA8-A568FF5BCB24}" type="slidenum">
              <a:rPr lang="de-DE" altLang="de-DE">
                <a:solidFill>
                  <a:schemeClr val="bg1"/>
                </a:solidFill>
                <a:cs typeface="+mn-cs"/>
              </a:rPr>
              <a:pPr algn="ctr" defTabSz="715397" eaLnBrk="0" hangingPunct="0">
                <a:defRPr/>
              </a:pPr>
              <a:t>‹#›</a:t>
            </a:fld>
            <a:r>
              <a:rPr lang="de-DE" altLang="de-DE" dirty="0">
                <a:solidFill>
                  <a:schemeClr val="bg1"/>
                </a:solidFill>
                <a:cs typeface="+mn-cs"/>
              </a:rPr>
              <a:t> </a:t>
            </a:r>
            <a:endParaRPr lang="de-DE" altLang="de-DE" b="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606670" y="781134"/>
            <a:ext cx="8181670" cy="3814418"/>
          </a:xfrm>
          <a:prstGeom prst="rect">
            <a:avLst/>
          </a:prstGeom>
        </p:spPr>
        <p:txBody>
          <a:bodyPr lIns="71561" tIns="35780" rIns="71561" bIns="35780"/>
          <a:lstStyle/>
          <a:p>
            <a:pPr lvl="0"/>
            <a:endParaRPr lang="en-GB" noProof="0" dirty="0"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7535866" y="33453"/>
            <a:ext cx="1496919" cy="491372"/>
          </a:xfrm>
          <a:prstGeom prst="rect">
            <a:avLst/>
          </a:prstGeom>
        </p:spPr>
        <p:txBody>
          <a:bodyPr lIns="71561" tIns="35780" rIns="71561" bIns="35780"/>
          <a:lstStyle/>
          <a:p>
            <a:pPr lvl="0"/>
            <a:endParaRPr lang="en-GB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293592" y="4021720"/>
            <a:ext cx="4850408" cy="345119"/>
          </a:xfrm>
          <a:prstGeom prst="rect">
            <a:avLst/>
          </a:prstGeom>
          <a:solidFill>
            <a:srgbClr val="FAA73F"/>
          </a:solidFill>
        </p:spPr>
        <p:txBody>
          <a:bodyPr lIns="71561" tIns="35780" rIns="71561" bIns="35780" anchor="ctr"/>
          <a:lstStyle>
            <a:lvl1pPr algn="r">
              <a:defRPr sz="1600" cap="small" baseline="0">
                <a:solidFill>
                  <a:srgbClr val="174891"/>
                </a:solidFill>
              </a:defRPr>
            </a:lvl1pPr>
          </a:lstStyle>
          <a:p>
            <a:r>
              <a:rPr lang="fr-FR" dirty="0" smtClean="0"/>
              <a:t>Image Description </a:t>
            </a:r>
            <a:r>
              <a:rPr lang="fr-FR" dirty="0" err="1" smtClean="0"/>
              <a:t>Here</a:t>
            </a:r>
            <a:endParaRPr lang="en-GB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598933" y="371355"/>
            <a:ext cx="4540588" cy="306939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323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5179"/>
            <a:ext cx="9144000" cy="195263"/>
          </a:xfrm>
          <a:prstGeom prst="rect">
            <a:avLst/>
          </a:prstGeom>
          <a:solidFill>
            <a:srgbClr val="66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anchor="ctr"/>
          <a:lstStyle/>
          <a:p>
            <a:pPr algn="ctr">
              <a:defRPr/>
            </a:pPr>
            <a:endParaRPr lang="lv-LV" dirty="0"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7566" y="4876006"/>
            <a:ext cx="2133600" cy="273844"/>
          </a:xfrm>
          <a:prstGeom prst="rect">
            <a:avLst/>
          </a:prstGeom>
        </p:spPr>
        <p:txBody>
          <a:bodyPr vert="horz" wrap="square" lIns="77907" tIns="38953" rIns="77907" bIns="3895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5468B550-6B4D-4C10-A949-AE510E02C572}" type="slidenum">
              <a:rPr lang="lv-LV" altLang="lv-LV" smtClean="0"/>
              <a:pPr>
                <a:defRPr/>
              </a:pPr>
              <a:t>‹#›</a:t>
            </a:fld>
            <a:endParaRPr lang="lv-LV" altLang="lv-LV" dirty="0"/>
          </a:p>
        </p:txBody>
      </p:sp>
      <p:pic>
        <p:nvPicPr>
          <p:cNvPr id="1028" name="Picture 2" descr="E:\Eduards\Freelance\EUPrezidentura\EN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3610"/>
            <a:ext cx="1674876" cy="8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2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icrosoft Sans Serif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icrosoft Sans Serif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icrosoft Sans Serif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icrosoft Sans Serif" charset="0"/>
          <a:ea typeface="MS PGothic" pitchFamily="34" charset="-128"/>
          <a:cs typeface="ＭＳ Ｐゴシック" charset="0"/>
        </a:defRPr>
      </a:lvl5pPr>
      <a:lvl6pPr marL="38953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" charset="0"/>
        </a:defRPr>
      </a:lvl6pPr>
      <a:lvl7pPr marL="779074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" charset="0"/>
        </a:defRPr>
      </a:lvl7pPr>
      <a:lvl8pPr marL="1168612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" charset="0"/>
        </a:defRPr>
      </a:lvl8pPr>
      <a:lvl9pPr marL="1558149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" charset="0"/>
        </a:defRPr>
      </a:lvl9pPr>
    </p:titleStyle>
    <p:bodyStyle>
      <a:lvl1pPr marL="292153" indent="-2921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2998" indent="-2434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73843" indent="-1947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63379" indent="-1947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752917" indent="-1947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18C0F85-43A8-4824-AFCC-945589563EED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11.05.2015.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320DDB9-7F9D-4A07-ABE5-E66EADD41AF1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39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microsoft.com/office/2007/relationships/hdphoto" Target="../media/hdphoto3.wdp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image" Target="../media/image22.jpe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1.wdp"/><Relationship Id="rId14" Type="http://schemas.openxmlformats.org/officeDocument/2006/relationships/image" Target="../media/image26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32918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lv-LV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Arnis Daugulis </a:t>
            </a:r>
          </a:p>
          <a:p>
            <a:pPr algn="r"/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Deputy</a:t>
            </a:r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State</a:t>
            </a:r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Secretary</a:t>
            </a:r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for</a:t>
            </a:r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  <a:p>
            <a:pPr algn="r"/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ICT </a:t>
            </a:r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and</a:t>
            </a:r>
            <a:r>
              <a:rPr lang="lv-LV" altLang="lv-LV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lv-LV" altLang="lv-LV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eGovernment</a:t>
            </a:r>
            <a:endParaRPr lang="lv-LV" sz="2000" dirty="0">
              <a:solidFill>
                <a:schemeClr val="accent2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6363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Geospatial</a:t>
            </a:r>
            <a:r>
              <a:rPr lang="lv-LV" sz="4800" b="1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lv-LV" sz="4800" b="1" dirty="0" err="1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Highlights</a:t>
            </a:r>
            <a:r>
              <a:rPr lang="lv-LV" sz="4800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lv-LV" sz="4800" b="1" dirty="0" err="1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in</a:t>
            </a:r>
            <a:r>
              <a:rPr lang="lv-LV" sz="4800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lv-LV" sz="4800" b="1" dirty="0" err="1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Latvia</a:t>
            </a:r>
            <a:r>
              <a:rPr lang="lv-LV" sz="4800" dirty="0"/>
              <a:t>	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255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6118" b="16118"/>
          <a:stretch/>
        </p:blipFill>
        <p:spPr>
          <a:xfrm>
            <a:off x="86006" y="1131590"/>
            <a:ext cx="8991876" cy="337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</a:t>
            </a:r>
            <a:r>
              <a:rPr lang="lv-LV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Viewer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1B31D-615D-4C81-95FB-C95064C1E0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1" b="80208"/>
          <a:stretch/>
        </p:blipFill>
        <p:spPr bwMode="auto">
          <a:xfrm>
            <a:off x="86006" y="411510"/>
            <a:ext cx="226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Geoproducts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1B31D-615D-4C81-95FB-C95064C1E0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/>
          <a:srcRect t="8294" b="38912"/>
          <a:stretch/>
        </p:blipFill>
        <p:spPr>
          <a:xfrm>
            <a:off x="611560" y="1059582"/>
            <a:ext cx="8177732" cy="381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1" b="80208"/>
          <a:stretch/>
        </p:blipFill>
        <p:spPr bwMode="auto">
          <a:xfrm>
            <a:off x="86006" y="411510"/>
            <a:ext cx="226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1B31D-615D-4C81-95FB-C95064C1E0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>
          <a:xfrm>
            <a:off x="3419872" y="2067694"/>
            <a:ext cx="2068092" cy="533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8142" y="2601161"/>
            <a:ext cx="354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Spatial</a:t>
            </a:r>
            <a:r>
              <a:rPr lang="lv-LV" dirty="0"/>
              <a:t> </a:t>
            </a:r>
            <a:r>
              <a:rPr lang="lv-LV" dirty="0" err="1"/>
              <a:t>planning</a:t>
            </a:r>
            <a:r>
              <a:rPr lang="lv-LV" dirty="0"/>
              <a:t> </a:t>
            </a:r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system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0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463" y="339502"/>
            <a:ext cx="6036126" cy="539614"/>
          </a:xfrm>
        </p:spPr>
        <p:txBody>
          <a:bodyPr/>
          <a:lstStyle/>
          <a:p>
            <a:r>
              <a:rPr lang="lv-LV" sz="3200" dirty="0" smtClean="0"/>
              <a:t>100% </a:t>
            </a:r>
            <a:r>
              <a:rPr lang="lv-LV" sz="3200" dirty="0" err="1" smtClean="0"/>
              <a:t>digital</a:t>
            </a:r>
            <a:r>
              <a:rPr lang="lv-LV" sz="3200" dirty="0" smtClean="0"/>
              <a:t> </a:t>
            </a:r>
            <a:r>
              <a:rPr lang="lv-LV" sz="3200" dirty="0" err="1" smtClean="0"/>
              <a:t>Spatial</a:t>
            </a:r>
            <a:r>
              <a:rPr lang="lv-LV" sz="3200" dirty="0" smtClean="0"/>
              <a:t> </a:t>
            </a:r>
            <a:r>
              <a:rPr lang="lv-LV" sz="3200" dirty="0" err="1" smtClean="0"/>
              <a:t>planning</a:t>
            </a:r>
            <a:endParaRPr lang="lv-LV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3555EB-C1A5-4D3A-BEFA-9DDD991EBA62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" y="1183501"/>
            <a:ext cx="2479753" cy="196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62" y="1183501"/>
            <a:ext cx="2457043" cy="194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2021"/>
          <a:stretch/>
        </p:blipFill>
        <p:spPr>
          <a:xfrm>
            <a:off x="5864322" y="1183501"/>
            <a:ext cx="2761119" cy="194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3582" y="3442646"/>
            <a:ext cx="8320906" cy="107332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Availability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core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Geo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planners</a:t>
            </a:r>
            <a:endParaRPr lang="lv-LV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Standardized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>
                <a:solidFill>
                  <a:schemeClr val="accent1">
                    <a:lumMod val="75000"/>
                  </a:schemeClr>
                </a:solidFill>
              </a:rPr>
              <a:t>spatial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lv-LV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ublic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access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documents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endParaRPr lang="lv-LV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Location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eServices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notifications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29214" y="3171056"/>
            <a:ext cx="3024336" cy="2857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478854">
            <a:off x="6941576" y="3770627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Mandatory</a:t>
            </a:r>
            <a:r>
              <a:rPr lang="lv-LV" sz="2400" dirty="0" smtClean="0"/>
              <a:t> </a:t>
            </a:r>
            <a:r>
              <a:rPr lang="lv-LV" sz="2400" dirty="0" err="1" smtClean="0"/>
              <a:t>from</a:t>
            </a:r>
            <a:r>
              <a:rPr lang="lv-LV" sz="2400" dirty="0" smtClean="0"/>
              <a:t> </a:t>
            </a:r>
          </a:p>
          <a:p>
            <a:pPr algn="ctr"/>
            <a:r>
              <a:rPr lang="lv-LV" sz="3200" dirty="0" err="1" smtClean="0"/>
              <a:t>May</a:t>
            </a:r>
            <a:r>
              <a:rPr lang="lv-LV" sz="3200" dirty="0" smtClean="0"/>
              <a:t> 1, 2015 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707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err="1" smtClean="0">
                <a:solidFill>
                  <a:schemeClr val="accent1">
                    <a:lumMod val="75000"/>
                  </a:schemeClr>
                </a:solidFill>
              </a:rPr>
              <a:t>Amendmends</a:t>
            </a:r>
            <a:r>
              <a:rPr lang="lv-LV" alt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altLang="lv-LV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alt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altLang="lv-LV" dirty="0" err="1" smtClean="0">
                <a:solidFill>
                  <a:schemeClr val="accent1">
                    <a:lumMod val="75000"/>
                  </a:schemeClr>
                </a:solidFill>
              </a:rPr>
              <a:t>Jūrmala’s</a:t>
            </a:r>
            <a:r>
              <a:rPr lang="lv-LV" alt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altLang="lv-LV" dirty="0" err="1">
                <a:solidFill>
                  <a:schemeClr val="accent1">
                    <a:lumMod val="75000"/>
                  </a:schemeClr>
                </a:solidFill>
              </a:rPr>
              <a:t>city</a:t>
            </a:r>
            <a:r>
              <a:rPr lang="lv-LV" altLang="lv-LV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altLang="lv-LV" dirty="0" err="1" smtClean="0">
                <a:solidFill>
                  <a:schemeClr val="accent1">
                    <a:lumMod val="75000"/>
                  </a:schemeClr>
                </a:solidFill>
              </a:rPr>
              <a:t>spatial</a:t>
            </a:r>
            <a:r>
              <a:rPr lang="lv-LV" alt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altLang="lv-LV" dirty="0" err="1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" descr="DSC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02" y="849348"/>
            <a:ext cx="5411726" cy="40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099" name="Picture 3" descr="Z:\TAPIS\Prezentaciju_materiali\materiali\cikls_2_1_pieprasa_inf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1027162" y="1243853"/>
            <a:ext cx="6713190" cy="377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0"/>
            <a:ext cx="1817046" cy="6275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89254" y="3747120"/>
            <a:ext cx="3024336" cy="2857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478854">
            <a:off x="7107745" y="423423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err="1" smtClean="0"/>
              <a:t>eService</a:t>
            </a:r>
            <a:endParaRPr lang="lv-LV" sz="400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39752" y="252566"/>
            <a:ext cx="5949561" cy="306939"/>
          </a:xfrm>
        </p:spPr>
        <p:txBody>
          <a:bodyPr/>
          <a:lstStyle/>
          <a:p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lv-LV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2400" b="0" dirty="0" smtClean="0"/>
              <a:t>(</a:t>
            </a:r>
            <a:r>
              <a:rPr lang="lv-LV" sz="2400" b="0" dirty="0" err="1" smtClean="0"/>
              <a:t>on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permitted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use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of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territory</a:t>
            </a:r>
            <a:r>
              <a:rPr lang="lv-LV" sz="2400" b="0" dirty="0" smtClean="0"/>
              <a:t>)</a:t>
            </a:r>
            <a:endParaRPr lang="es-ES" sz="2400" b="0" dirty="0"/>
          </a:p>
        </p:txBody>
      </p:sp>
    </p:spTree>
    <p:extLst>
      <p:ext uri="{BB962C8B-B14F-4D97-AF65-F5344CB8AC3E}">
        <p14:creationId xmlns:p14="http://schemas.microsoft.com/office/powerpoint/2010/main" val="28631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0" y="-20538"/>
            <a:ext cx="9144000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171" name="Picture 3" descr="Z:\TAPIS\Prezentaciju_materiali\materiali\cikls_2_3_sanem_inf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r="6086"/>
          <a:stretch/>
        </p:blipFill>
        <p:spPr bwMode="auto">
          <a:xfrm>
            <a:off x="114029" y="1347614"/>
            <a:ext cx="4162041" cy="35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3" y="192760"/>
            <a:ext cx="1817046" cy="574433"/>
          </a:xfrm>
          <a:prstGeom prst="rect">
            <a:avLst/>
          </a:prstGeom>
        </p:spPr>
      </p:pic>
      <p:pic>
        <p:nvPicPr>
          <p:cNvPr id="7170" name="Picture 2" descr="Z:\TAPIS\Prezentaciju_materiali\materiali\cikls_2_2_datu_skelsa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7614"/>
            <a:ext cx="4558118" cy="35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39752" y="252566"/>
            <a:ext cx="5949561" cy="306939"/>
          </a:xfrm>
        </p:spPr>
        <p:txBody>
          <a:bodyPr/>
          <a:lstStyle/>
          <a:p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lv-LV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2400" b="0" dirty="0" smtClean="0"/>
              <a:t>(</a:t>
            </a:r>
            <a:r>
              <a:rPr lang="lv-LV" sz="2400" b="0" dirty="0" err="1" smtClean="0"/>
              <a:t>on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permitted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use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of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territory</a:t>
            </a:r>
            <a:r>
              <a:rPr lang="lv-LV" sz="2400" b="0" dirty="0" smtClean="0"/>
              <a:t>)</a:t>
            </a:r>
            <a:endParaRPr lang="es-ES" sz="2400" b="0" dirty="0"/>
          </a:p>
        </p:txBody>
      </p:sp>
      <p:sp>
        <p:nvSpPr>
          <p:cNvPr id="7" name="Oval 6"/>
          <p:cNvSpPr/>
          <p:nvPr/>
        </p:nvSpPr>
        <p:spPr>
          <a:xfrm>
            <a:off x="7289254" y="3747120"/>
            <a:ext cx="3024336" cy="2857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dk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478854">
            <a:off x="7107745" y="423423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err="1" smtClean="0"/>
              <a:t>eService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5422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30" y="-20538"/>
            <a:ext cx="9144000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" y="309280"/>
            <a:ext cx="1817046" cy="678294"/>
          </a:xfrm>
          <a:prstGeom prst="rect">
            <a:avLst/>
          </a:prstGeom>
        </p:spPr>
      </p:pic>
      <p:pic>
        <p:nvPicPr>
          <p:cNvPr id="14338" name="Picture 2" descr="C:\Users\arminss\Dropbox\Screenshots\Screenshot 2015-05-05 16.14.1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/>
          <a:stretch/>
        </p:blipFill>
        <p:spPr bwMode="auto">
          <a:xfrm>
            <a:off x="384726" y="1275606"/>
            <a:ext cx="8579762" cy="37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57523" y="195486"/>
            <a:ext cx="7294997" cy="306939"/>
          </a:xfrm>
        </p:spPr>
        <p:txBody>
          <a:bodyPr/>
          <a:lstStyle/>
          <a:p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notification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</a:t>
            </a:r>
            <a:r>
              <a:rPr lang="lv-LV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lv-LV" sz="2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lv-LV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</a:t>
            </a:r>
            <a:r>
              <a:rPr lang="lv-LV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endParaRPr lang="es-ES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89254" y="3747120"/>
            <a:ext cx="3024336" cy="2857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478854">
            <a:off x="7107745" y="423423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err="1" smtClean="0"/>
              <a:t>eService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40905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1B31D-615D-4C81-95FB-C95064C1E0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8142" y="260116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 smtClean="0"/>
              <a:t>Regional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r>
              <a:rPr lang="lv-LV" dirty="0" smtClean="0"/>
              <a:t> </a:t>
            </a:r>
            <a:r>
              <a:rPr lang="lv-LV" dirty="0" err="1" smtClean="0"/>
              <a:t>Indicators</a:t>
            </a:r>
            <a:r>
              <a:rPr lang="lv-LV" dirty="0" smtClean="0"/>
              <a:t> </a:t>
            </a:r>
            <a:r>
              <a:rPr lang="lv-LV" dirty="0" err="1"/>
              <a:t>M</a:t>
            </a:r>
            <a:r>
              <a:rPr lang="lv-LV" dirty="0" err="1" smtClean="0"/>
              <a:t>odule</a:t>
            </a:r>
            <a:endParaRPr lang="lv-LV" dirty="0"/>
          </a:p>
        </p:txBody>
      </p:sp>
      <p:pic>
        <p:nvPicPr>
          <p:cNvPr id="5" name="Picture 50" descr="http://www.lps.lv/images/resources/image/Majaslapai/image29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 bwMode="auto">
          <a:xfrm>
            <a:off x="3216960" y="2101117"/>
            <a:ext cx="2827889" cy="5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C30D390-BE4E-4120-9511-F0595977FFE5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120"/>
          <a:stretch/>
        </p:blipFill>
        <p:spPr bwMode="auto">
          <a:xfrm>
            <a:off x="1705319" y="655892"/>
            <a:ext cx="6120679" cy="415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http://www.lps.lv/images/resources/image/Majaslapai/image29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 bwMode="auto">
          <a:xfrm>
            <a:off x="303951" y="123478"/>
            <a:ext cx="2827889" cy="5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2915816" y="1272576"/>
            <a:ext cx="6120680" cy="331539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100"/>
              </a:spcBef>
              <a:buNone/>
              <a:defRPr/>
            </a:pP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1,9 </a:t>
            </a:r>
            <a:r>
              <a:rPr lang="lv-LV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mio</a:t>
            </a: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population</a:t>
            </a:r>
            <a:endParaRPr lang="lv-LV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100"/>
              </a:spcBef>
              <a:buNone/>
              <a:defRPr/>
            </a:pP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3rd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fastest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internet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EU</a:t>
            </a:r>
          </a:p>
          <a:p>
            <a:pPr marL="0" indent="0">
              <a:spcBef>
                <a:spcPts val="1100"/>
              </a:spcBef>
              <a:buFont typeface="Arial" pitchFamily="34" charset="0"/>
              <a:buNone/>
              <a:defRPr/>
            </a:pP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lv-LV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4</a:t>
            </a:r>
            <a:r>
              <a:rPr lang="lv-LV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citizens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i-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banks</a:t>
            </a:r>
            <a:endParaRPr lang="lv-LV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100"/>
              </a:spcBef>
              <a:buFont typeface="Arial" pitchFamily="34" charset="0"/>
              <a:buNone/>
              <a:defRPr/>
            </a:pPr>
            <a:r>
              <a:rPr lang="lv-LV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89%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companies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return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forms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over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internet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lv-LV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100"/>
              </a:spcBef>
              <a:buFont typeface="Arial" pitchFamily="34" charset="0"/>
              <a:buNone/>
              <a:defRPr/>
            </a:pPr>
            <a:r>
              <a:rPr lang="lv-LV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Digital</a:t>
            </a: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Access </a:t>
            </a:r>
            <a:r>
              <a:rPr lang="lv-LV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Right</a:t>
            </a:r>
            <a:r>
              <a:rPr lang="lv-LV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Government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Public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Utility</a:t>
            </a:r>
            <a:r>
              <a:rPr lang="lv-LV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Services</a:t>
            </a:r>
            <a:endParaRPr lang="lv-LV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lv-LV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40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Latvia</a:t>
            </a:r>
            <a:endParaRPr lang="lv-LV" sz="40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latvia.travel/sites/all/modules/_custom/cblocks/img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tvia.travel/sites/all/modules/_custom/cblocks/img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Attēlu rezultāti vaicājumam “latvia best enjoyed slowly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AutoShape 12" descr="Attēlu rezultāti vaicājumam “latvia best enjoyed slowly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62" name="Picture 14" descr="http://www.nemo.lv/images/Latvia_best_enjoed_slow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1" y="1726481"/>
            <a:ext cx="14097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gatisozols\Documents\BENCHMARKi_Petijumi\eIndekss\Grafiska identitate\Latvijas e-indekss vizuali\ikonas\sekotaji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7614"/>
            <a:ext cx="504000" cy="4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gatisozols\Documents\BENCHMARKi_Petijumi\eIndekss\Grafiska identitate\Latvijas e-indekss vizuali\ikonas\skrejejs_oranz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5598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312054" y="3667448"/>
            <a:ext cx="2160240" cy="2023211"/>
            <a:chOff x="7321004" y="3500867"/>
            <a:chExt cx="2160240" cy="2023211"/>
          </a:xfrm>
        </p:grpSpPr>
        <p:sp>
          <p:nvSpPr>
            <p:cNvPr id="10" name="Oval 9"/>
            <p:cNvSpPr/>
            <p:nvPr/>
          </p:nvSpPr>
          <p:spPr>
            <a:xfrm>
              <a:off x="7321004" y="3500867"/>
              <a:ext cx="2160240" cy="20232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705041" y="3644705"/>
              <a:ext cx="1450975" cy="966229"/>
              <a:chOff x="6398054" y="3611975"/>
              <a:chExt cx="1450975" cy="966229"/>
            </a:xfrm>
          </p:grpSpPr>
          <p:grpSp>
            <p:nvGrpSpPr>
              <p:cNvPr id="8" name="Group 7"/>
              <p:cNvGrpSpPr/>
              <p:nvPr/>
            </p:nvGrpSpPr>
            <p:grpSpPr>
              <a:xfrm rot="19815151">
                <a:off x="6398054" y="3611975"/>
                <a:ext cx="810483" cy="746625"/>
                <a:chOff x="1111694" y="1537216"/>
                <a:chExt cx="1221424" cy="1125190"/>
              </a:xfrm>
            </p:grpSpPr>
            <p:pic>
              <p:nvPicPr>
                <p:cNvPr id="23" name="Picture 2" descr="https://s3-eu-west-1.amazonaws.com/infogram-particles-700/1693437_1421050816168.pn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8856"/>
                <a:stretch/>
              </p:blipFill>
              <p:spPr bwMode="auto">
                <a:xfrm>
                  <a:off x="1209566" y="1537216"/>
                  <a:ext cx="991189" cy="913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https://s3-eu-west-1.amazonaws.com/infogram-particles-700/1693437_1421050816168.pn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049" t="62477" r="40571" b="12299"/>
                <a:stretch/>
              </p:blipFill>
              <p:spPr bwMode="auto">
                <a:xfrm>
                  <a:off x="1111694" y="2267139"/>
                  <a:ext cx="1221424" cy="3952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6" name="Picture 2" descr="https://s3-eu-west-1.amazonaws.com/infogram-particles-700/1693437_1421050816168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00" t="67310" r="-1" b="1"/>
              <a:stretch/>
            </p:blipFill>
            <p:spPr bwMode="auto">
              <a:xfrm rot="19815151">
                <a:off x="6407688" y="4238299"/>
                <a:ext cx="1441341" cy="339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72" name="Picture 24" descr="C:\Users\gatisozols\Documents\BENCHMARKi_Petijumi\eIndekss\Grafiska identitate\Latvijas e-indekss vizuali\ikonas\interneta_resurs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29732"/>
            <a:ext cx="471600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gatisozols\Documents\BENCHMARKi_Petijumi\eIndekss\Grafiska identitate\Latvijas e-indekss vizuali\ikonas\Regionalas_attistibas_indikator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30333"/>
            <a:ext cx="471600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gatisozols\Documents\BENCHMARKi_Petijumi\eIndekss\Grafiska identitate\Latvijas e-indekss vizuali\ikonas\kauss_apl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23878"/>
            <a:ext cx="509328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89B09A-F3EE-4863-B6DA-D8B6DC5C7515}" type="slidenum">
              <a:rPr lang="lv-LV" altLang="lv-LV" smtClean="0"/>
              <a:pPr>
                <a:defRPr/>
              </a:pPr>
              <a:t>20</a:t>
            </a:fld>
            <a:endParaRPr lang="lv-LV" altLang="lv-LV" dirty="0"/>
          </a:p>
        </p:txBody>
      </p:sp>
      <p:sp>
        <p:nvSpPr>
          <p:cNvPr id="6" name="Rectangle 5"/>
          <p:cNvSpPr/>
          <p:nvPr/>
        </p:nvSpPr>
        <p:spPr>
          <a:xfrm>
            <a:off x="-18256" y="3795886"/>
            <a:ext cx="9162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 err="1" smtClean="0">
                <a:solidFill>
                  <a:schemeClr val="accent1">
                    <a:lumMod val="75000"/>
                  </a:schemeClr>
                </a:solidFill>
              </a:rPr>
              <a:t>rigaitdemocentre.com</a:t>
            </a:r>
            <a:endParaRPr lang="lv-LV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4" descr="Attēlu rezultāti vaicājumam “it that care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6" descr="Attēlu rezultāti vaicājumam “it that cares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2124888" y="267494"/>
            <a:ext cx="40016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 err="1" smtClean="0">
                <a:solidFill>
                  <a:schemeClr val="accent1">
                    <a:lumMod val="75000"/>
                  </a:schemeClr>
                </a:solidFill>
              </a:rPr>
              <a:t>Welcome</a:t>
            </a:r>
            <a:r>
              <a:rPr lang="lv-LV" sz="36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</a:p>
          <a:p>
            <a:r>
              <a:rPr lang="lv-LV" sz="3600" dirty="0" err="1" smtClean="0">
                <a:solidFill>
                  <a:schemeClr val="accent1">
                    <a:lumMod val="75000"/>
                  </a:schemeClr>
                </a:solidFill>
              </a:rPr>
              <a:t>Riga</a:t>
            </a:r>
            <a:r>
              <a:rPr lang="lv-LV" sz="3600" dirty="0" smtClean="0">
                <a:solidFill>
                  <a:schemeClr val="accent1">
                    <a:lumMod val="75000"/>
                  </a:schemeClr>
                </a:solidFill>
              </a:rPr>
              <a:t> IT Demo </a:t>
            </a:r>
            <a:r>
              <a:rPr lang="lv-LV" sz="3600" dirty="0" err="1" smtClean="0">
                <a:solidFill>
                  <a:schemeClr val="accent1">
                    <a:lumMod val="75000"/>
                  </a:schemeClr>
                </a:solidFill>
              </a:rPr>
              <a:t>Centre</a:t>
            </a:r>
            <a:endParaRPr lang="lv-LV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1923678"/>
            <a:ext cx="9160122" cy="1567388"/>
            <a:chOff x="216024" y="2121446"/>
            <a:chExt cx="8944098" cy="1530424"/>
          </a:xfrm>
        </p:grpSpPr>
        <p:pic>
          <p:nvPicPr>
            <p:cNvPr id="10250" name="Picture 10" descr="https://fbcdn-sphotos-d-a.akamaihd.net/hphotos-ak-xfp1/v/t1.0-9/11009142_10206344468594052_6524450872356470574_n.jpg?oh=586c808cb4f17bd6a3a5607ab6099b3e&amp;oe=55B20BC3&amp;__gda__=1434079910_41a15db24718a39bd5381473e5a14c7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2124168"/>
              <a:ext cx="2699792" cy="151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https://fbcdn-sphotos-h-a.akamaihd.net/hphotos-ak-xap1/v/t1.0-9/10404206_10206344469234068_9133560167592976923_n.jpg?oh=7659c517dba5c9df79e1b19ee36cfb1a&amp;oe=55BD7A4E&amp;__gda__=1434085403_041c54ac34c0238fedc17b281b6f70c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560" y="2121446"/>
              <a:ext cx="1530424" cy="153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14" descr="https://fbcdn-sphotos-a-a.akamaihd.net/hphotos-ak-xap1/v/t1.0-9/1622239_626015287543110_8905774213561502501_n.jpg?oh=c0cc3554ff1cc376548dd49d660b6484&amp;oe=55AF3534&amp;__gda__=1433896573_09627adc23673a8e26b0c060bb77a0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273" y="2124168"/>
              <a:ext cx="2036935" cy="152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8" descr="https://fbcdn-sphotos-g-a.akamaihd.net/hphotos-ak-xpf1/v/t1.0-9/10488334_642683342525587_7161767120905224466_n.jpg?oh=b27f16b341916078f9a2cfd82da3b696&amp;oe=55B11DA8&amp;__gda__=1438299330_de871d61ef045b6479fb9dc6d168324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124168"/>
              <a:ext cx="2715914" cy="152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768137" y="4299942"/>
            <a:ext cx="5828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Latvian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</a:t>
            </a:r>
            <a:r>
              <a:rPr lang="lv-LV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lv-LV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 bwMode="auto">
          <a:xfrm>
            <a:off x="490904" y="735806"/>
            <a:ext cx="4114800" cy="192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lv-LV" altLang="lv-LV" sz="2400" b="1">
              <a:solidFill>
                <a:srgbClr val="C00000"/>
              </a:solidFill>
            </a:endParaRPr>
          </a:p>
        </p:txBody>
      </p:sp>
      <p:pic>
        <p:nvPicPr>
          <p:cNvPr id="48130" name="Picture 2" descr="http://nekrize.lv/wp-content/uploads/2014/02/www.7guru.lv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37" y="1203598"/>
            <a:ext cx="4846928" cy="261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684" name="Picture 4" descr="LV prezidentūra 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97" y="4045266"/>
            <a:ext cx="347296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2474" y="4045266"/>
            <a:ext cx="1099938" cy="355686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>
              <a:defRPr/>
            </a:pPr>
            <a:r>
              <a:rPr lang="lv-LV" dirty="0">
                <a:solidFill>
                  <a:schemeClr val="accent2">
                    <a:lumMod val="50000"/>
                  </a:schemeClr>
                </a:solidFill>
              </a:rPr>
              <a:t>EU2015.lv</a:t>
            </a:r>
          </a:p>
        </p:txBody>
      </p:sp>
      <p:sp>
        <p:nvSpPr>
          <p:cNvPr id="71686" name="AutoShape 6" descr="data:image/png;base64,iVBORw0KGgoAAAANSUhEUgAAAPkAAADKCAMAAABQfxahAAAAY1BMVEVeqd3///9Zp9xPo9tVpdxOotv7/f5ort/i7vh8t+La6va+2vCEu+SMv+X0+fySwuZxsuCdyOnn8fms0OzW5/XG3vKnzetssODP4/R4teK11e7l8PmZxujv9vu41+6DuuQ9nNiFsGK8AAALAklEQVR4nN2d65qqOgyGIS2CoiCiCC4P+/6vcoOnoUBLS9tQ/H6tmWcW8tpTkiat5zuv1b/TJdtVodfoXO2yS3lY6T/W03+ETSVldqaEUvDAewkAaP2bqjhq0rtMfrtUhMIHmVXNTx5xovF0d8lPDfYg9Zeekm2p/uB3X3GUPCkoFVJ/4Il3Uev1Zfj+h5PkSRaIW7stSnJ59qgKivc/XSQviDz3kx3ucg8+7AIgh/cP7pGfQKqfs+zhZvzBh7T5RqvPj66RJ1uizF0LgnSky0e7Z08i3ymxT34yTqOgcmQ6F7B7omYvq9fMAX+8PfLyvwkLhSldg4ncDRTJOU9Ncu8zgGj8/W2PPPybA7CV7NVHeFt0O/TUcku+j201eY/8RGrzSMc0mq4Dx1yTF4TdNz9eaXv8kNZQ7pKf67+Ds23IIW0U17JBdLj9PXBVXoF9Juxbn9chPz5nVlijsA58sjY6/fd6XHR59I1f0p4EO+Tb1x/THRrxW2bAG/TDanPZ0iGbH67tT2TJb5+5lWao3HVXNwPe8BGOpwPALPksef6dBUnhI+pmDpwvwi74LHn492VxV0cLWnn6k9uoaKctGfJD25AgFzTyCgEcqs6HMuQXxpIIsNALPQNGDtzr2vUMeee7R0I3Na0L1TdM2+Sr7isEGGN9hdDVvaDvzrTJj71eRxAWtxSBPDj2P7dNnvfHG0ltg2803DNp8J77ubpnbfLdwLc/7P8Y1Nl6k0OvxaPaj2HaPBx6Cbo3sJ/BV2x9XgcaMZ94u5wDCCKGfHiOBe/m25P1Fqfn9uvf4mcUn+bMOD9wVhegEuG9ibrbbnLS8r2ifB88P+/pi7bI+1P797/HvVc2JMvc8H3zQ5x+/beX69IiP/G/f1urm+AjTYhWTU9PjvkW2v5b8Bz4LXJRz6OVlXnO7sQO2SbOHhBQ1mt994MW+cBy3noKWBjskWW7FejAVix9xyda5IWwAcCC75ZhGK5djk+kzZN/D/Iw3ePnAP9GVxXIjfd4FCeti/CNS0v39qfMxqjwOzvQP7NGdoZ7i54NbsAMWstW9YlJd8il7Ckw57OjhB0ZBZx4u6RZQc9RD2KSLJsxfbHBVynrlRUEZkY79jAPuFFnnsfSF/VM7DRjRFz/BO0x3iHneKmDjyFbfdcVdZgDdKfm0cgE70naXR51guvvL/tj0Si+KOj5rhvECW7I4WqTXxTfhYY6wx1xah+Mo7bJlTc0gewHwrmSUv2ep2vY1xLuNIwLyHqqLS9hLBsR0OHWYXaX1lMeHFTT2h1pOWcjkDzyaR2w7vNTxvsVhZyfAsHfRVYQUO+u7LurrSQTBfwAIps5MDkuBpRmil4cDjnf6mDJdebbesArJY6i9HbpNk/07Kq64eX9OJQZjk2HEpB/ssKmfxIJc0mLHmVVA/5ecIdcPzsLKNlfZIY8iiUjT+7vDbREDX/OR7s9ivWqQF6a8aBqeEhPwsxhFI9Fgdzghk/T9EXJpUfxUlXIjQbBm3q68BoP93zXyP2H4Tm3oSf76/3YbX2U/D/Z9byRlV74LCaFKs1Pm++ih7GgK5FL7ThMfI+GnxBv/0iL/I5hxElbry9ZT1eCZ0ExhiVD+fsiQ+Ty4WfnRfnVi4OVevHPoFO+EzVco5hib/zYEuXHTDjVmSaMWBdE+FFCDnmCUWWAIEHVIa8i94Yy9VoX4bsO3Frkg4HCuflFuOBt8gfbM6KfaHUpchrsGNdCv050dvXKdobJwQNStVeBBD+RxbAErlqb/Pm3FNpBxO3C13WB8domf7cwEC/7xhNyhUM+HBQVbHS3yP921ZpoShZvGvwonPHFtSUwZNrkTBHRM55AwkeKUVpkTYEgAt7OBByoW4Zlz+/AB5+QD7cgMWcMCMhtZ5vjS7C3xJBPSJlwXIK4BGu32y+aQxYnT6RPPkeJgVUJPDWWvPy5KU4AzpAnCMWxmALhCSnM1/IrMai3qLDmyEBulLMS2a4dcvwqA6uiwnwtdhKo5n5ZkxJacF1y+9XgiBLsqfXJ/V8iF+wyDJBjHO2CpUB8zF2HXDMhziWNDPNevP13LFgYKazrkv9Oo4tX84E9lp8Z6VQMPrC79CPdXWy0D5IbygWcW4KcAR65dtavGxL65hzy5CdGumBHjUvulz/gpwtDcFxyP1t+q5PRLPvhgM3iQxSi7WMhOcphnDYl2koUki8+GXB0ZufnySx7wwUeo+D8DKEZDnsxp1EzRkRu5FTxuTRms4vJ/Wixa5sgq12K3L8tNUOIyNQLim8leSyy2ceiMTLky8wQkljMx8n9yFtes8vMbzJ38GRLW95G4uzy5P6//bLWN1FClBp5cyfZgrJ/QfI8Zskbp2JvMe0+cGC5Dnnd7uuFTPPj/qkiee2/FXXDO09PZM85Ubtf7XkystPwEI5TTCFvdDRdsmtU0k0uJF+dIjbrYHUo863T4RqFy7KEbb4nBPa7NCuKIrvuque9Pi5zqzS5mLxJoYA/zY01LvlRPkK+WprNrtDkIzMczqlWxiTnnkqRLywEO7ZlrkBu/NAJq5K12KXIDd74Zl/jO0oK5P56OY2ueA/gaExmOY0OaofzjVqvi6naUr06ZZR8MclSKiuaFPlSjtsI/o2SqJIvY5JTv+ZUgnwJ/R3UvW2Z/7GAvJmhS/MMkLufFymqsNcid96IVVzKFcgdL1+c0NelyZO54USiosJbXXKX0VUCMRPI/Zuzkcdg2rVA8uugq2eskNE8T11yf1W5uLiphSOmkdd+m3vWXP+OayvktffiWo+XSgYyQO4fQrd6fDD9ThhlS79wyYhX99A0yF1KHpHI5TZJ7vsnR/Klps9uU8mb5BEXdtEFhzxaI6/bPZy9z5PpNx/pkPv+JsU5oJgnjWldk7w26sq/+6XRRXRvstQhb7S5bJ9XLgOyQzPNMzVJ3uh2jIvd+ox5hh4dqzrFIX/rhhe4oRJ1KmMyR37HyxT83metI1Pkqy2eH6dlun1liPyImD9kBtwM+SpFdGOoia7umyEvMRPG6NQYTFf65AniCDeynL2lTX5BNeKItgHzlSZ5ieuwapusLWmRRxWuw6aaECKUBvk/1AHenDY99VLaQU0mj7bIDjp4+hePtzWR/Ihe1ULXOqEnQ+SrGD8gE2hEWU2R/8vwYzEQKF3FaoM8uZ9nKN6iodkhrkyexI9Zgk+DF7fjkR/u1TwFWyBzaIQt8tvp6pGZdhdoZaGny5CvNvc0nK86DwLhCcV2yJPNKd958xZq0b3WNoqYvNzvsvx+KsvNZhMdN8fyFOdFug6b4rSZt5AsNnhD7q+uAX2pYX3KjeI0srY0wj/kz33huSn7omBnSmfIff8EbuwLfwXEuLU6TO77xexboy0B2Vrt6Ay5n6SusAM56+0PK5LXVtrOBXagoeUB3idvoixznyVRzzcmI07S5DX7rO2OyD1gw92uc1no9fjG6ecc8nquy+cw3oA8MOY1IXmtE3LOG1Ca2bPQVch9P7riBSHqbh4bDi9KiO+rreIKAx7Y2zrxJPTPb3lo99SgupfvFI6GMKrRKuzCs9XyQMnuhN/LP5KIRkX53jh8TQ1pOR+2LxuBvMU7czl/ADSo8lnGdlvyUefosqXaoanmFtZ9cZy1sd9SPCssTsOJkbm6pSnxdpeNC9SN1HeXkuM93T+DdHJfADyZyT69HMcP2EbU1F3k2/GebV9hSto9Vur98yuy5+13RXy0H2hQlma2SHLYlPGluKbbdXUOXzpX6+3u2gR0j9HNlb7d1/+fk5Lg3d0WjQAAAABJRU5ErkJggg=="/>
          <p:cNvSpPr>
            <a:spLocks noChangeAspect="1" noChangeArrowheads="1"/>
          </p:cNvSpPr>
          <p:nvPr/>
        </p:nvSpPr>
        <p:spPr bwMode="auto">
          <a:xfrm>
            <a:off x="133350" y="-108347"/>
            <a:ext cx="281354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lv-LV" altLang="lv-LV"/>
          </a:p>
        </p:txBody>
      </p:sp>
      <p:sp>
        <p:nvSpPr>
          <p:cNvPr id="71687" name="AutoShape 8" descr="data:image/png;base64,iVBORw0KGgoAAAANSUhEUgAAAPkAAADKCAMAAABQfxahAAAAY1BMVEVeqd3///9Zp9xPo9tVpdxOotv7/f5ort/i7vh8t+La6va+2vCEu+SMv+X0+fySwuZxsuCdyOnn8fms0OzW5/XG3vKnzetssODP4/R4teK11e7l8PmZxujv9vu41+6DuuQ9nNiFsGK8AAALAklEQVR4nN2d65qqOgyGIS2CoiCiCC4P+/6vcoOnoUBLS9tQ/H6tmWcW8tpTkiat5zuv1b/TJdtVodfoXO2yS3lY6T/W03+ETSVldqaEUvDAewkAaP2bqjhq0rtMfrtUhMIHmVXNTx5xovF0d8lPDfYg9Zeekm2p/uB3X3GUPCkoFVJ/4Il3Uev1Zfj+h5PkSRaIW7stSnJ59qgKivc/XSQviDz3kx3ucg8+7AIgh/cP7pGfQKqfs+zhZvzBh7T5RqvPj66RJ1uizF0LgnSky0e7Z08i3ymxT34yTqOgcmQ6F7B7omYvq9fMAX+8PfLyvwkLhSldg4ncDRTJOU9Ncu8zgGj8/W2PPPybA7CV7NVHeFt0O/TUcku+j201eY/8RGrzSMc0mq4Dx1yTF4TdNz9eaXv8kNZQ7pKf67+Ds23IIW0U17JBdLj9PXBVXoF9Juxbn9chPz5nVlijsA58sjY6/fd6XHR59I1f0p4EO+Tb1x/THRrxW2bAG/TDanPZ0iGbH67tT2TJb5+5lWao3HVXNwPe8BGOpwPALPksef6dBUnhI+pmDpwvwi74LHn492VxV0cLWnn6k9uoaKctGfJD25AgFzTyCgEcqs6HMuQXxpIIsNALPQNGDtzr2vUMeee7R0I3Na0L1TdM2+Sr7isEGGN9hdDVvaDvzrTJj71eRxAWtxSBPDj2P7dNnvfHG0ltg2803DNp8J77ubpnbfLdwLc/7P8Y1Nl6k0OvxaPaj2HaPBx6Cbo3sJ/BV2x9XgcaMZ94u5wDCCKGfHiOBe/m25P1Fqfn9uvf4mcUn+bMOD9wVhegEuG9ibrbbnLS8r2ifB88P+/pi7bI+1P797/HvVc2JMvc8H3zQ5x+/beX69IiP/G/f1urm+AjTYhWTU9PjvkW2v5b8Bz4LXJRz6OVlXnO7sQO2SbOHhBQ1mt994MW+cBy3noKWBjskWW7FejAVix9xyda5IWwAcCC75ZhGK5djk+kzZN/D/Iw3ePnAP9GVxXIjfd4FCeti/CNS0v39qfMxqjwOzvQP7NGdoZ7i54NbsAMWstW9YlJd8il7Ckw57OjhB0ZBZx4u6RZQc9RD2KSLJsxfbHBVynrlRUEZkY79jAPuFFnnsfSF/VM7DRjRFz/BO0x3iHneKmDjyFbfdcVdZgDdKfm0cgE70naXR51guvvL/tj0Si+KOj5rhvECW7I4WqTXxTfhYY6wx1xah+Mo7bJlTc0gewHwrmSUv2ep2vY1xLuNIwLyHqqLS9hLBsR0OHWYXaX1lMeHFTT2h1pOWcjkDzyaR2w7vNTxvsVhZyfAsHfRVYQUO+u7LurrSQTBfwAIps5MDkuBpRmil4cDjnf6mDJdebbesArJY6i9HbpNk/07Kq64eX9OJQZjk2HEpB/ssKmfxIJc0mLHmVVA/5ecIdcPzsLKNlfZIY8iiUjT+7vDbREDX/OR7s9ivWqQF6a8aBqeEhPwsxhFI9Fgdzghk/T9EXJpUfxUlXIjQbBm3q68BoP93zXyP2H4Tm3oSf76/3YbX2U/D/Z9byRlV74LCaFKs1Pm++ih7GgK5FL7ThMfI+GnxBv/0iL/I5hxElbry9ZT1eCZ0ExhiVD+fsiQ+Ty4WfnRfnVi4OVevHPoFO+EzVco5hib/zYEuXHTDjVmSaMWBdE+FFCDnmCUWWAIEHVIa8i94Yy9VoX4bsO3Frkg4HCuflFuOBt8gfbM6KfaHUpchrsGNdCv050dvXKdobJwQNStVeBBD+RxbAErlqb/Pm3FNpBxO3C13WB8domf7cwEC/7xhNyhUM+HBQVbHS3yP921ZpoShZvGvwonPHFtSUwZNrkTBHRM55AwkeKUVpkTYEgAt7OBByoW4Zlz+/AB5+QD7cgMWcMCMhtZ5vjS7C3xJBPSJlwXIK4BGu32y+aQxYnT6RPPkeJgVUJPDWWvPy5KU4AzpAnCMWxmALhCSnM1/IrMai3qLDmyEBulLMS2a4dcvwqA6uiwnwtdhKo5n5ZkxJacF1y+9XgiBLsqfXJ/V8iF+wyDJBjHO2CpUB8zF2HXDMhziWNDPNevP13LFgYKazrkv9Oo4tX84E9lp8Z6VQMPrC79CPdXWy0D5IbygWcW4KcAR65dtavGxL65hzy5CdGumBHjUvulz/gpwtDcFxyP1t+q5PRLPvhgM3iQxSi7WMhOcphnDYl2koUki8+GXB0ZufnySx7wwUeo+D8DKEZDnsxp1EzRkRu5FTxuTRms4vJ/Wixa5sgq12K3L8tNUOIyNQLim8leSyy2ceiMTLky8wQkljMx8n9yFtes8vMbzJ38GRLW95G4uzy5P6//bLWN1FClBp5cyfZgrJ/QfI8Zskbp2JvMe0+cGC5Dnnd7uuFTPPj/qkiee2/FXXDO09PZM85Ubtf7XkystPwEI5TTCFvdDRdsmtU0k0uJF+dIjbrYHUo863T4RqFy7KEbb4nBPa7NCuKIrvuque9Pi5zqzS5mLxJoYA/zY01LvlRPkK+WprNrtDkIzMczqlWxiTnnkqRLywEO7ZlrkBu/NAJq5K12KXIDd74Zl/jO0oK5P56OY2ueA/gaExmOY0OaofzjVqvi6naUr06ZZR8MclSKiuaFPlSjtsI/o2SqJIvY5JTv+ZUgnwJ/R3UvW2Z/7GAvJmhS/MMkLufFymqsNcid96IVVzKFcgdL1+c0NelyZO54USiosJbXXKX0VUCMRPI/Zuzkcdg2rVA8uugq2eskNE8T11yf1W5uLiphSOmkdd+m3vWXP+OayvktffiWo+XSgYyQO4fQrd6fDD9ThhlS79wyYhX99A0yF1KHpHI5TZJ7vsnR/Klps9uU8mb5BEXdtEFhzxaI6/bPZy9z5PpNx/pkPv+JsU5oJgnjWldk7w26sq/+6XRRXRvstQhb7S5bJ9XLgOyQzPNMzVJ3uh2jIvd+ox5hh4dqzrFIX/rhhe4oRJ1KmMyR37HyxT83metI1Pkqy2eH6dlun1liPyImD9kBtwM+SpFdGOoia7umyEvMRPG6NQYTFf65AniCDeynL2lTX5BNeKItgHzlSZ5ieuwapusLWmRRxWuw6aaECKUBvk/1AHenDY99VLaQU0mj7bIDjp4+hePtzWR/Ihe1ULXOqEnQ+SrGD8gE2hEWU2R/8vwYzEQKF3FaoM8uZ9nKN6iodkhrkyexI9Zgk+DF7fjkR/u1TwFWyBzaIQt8tvp6pGZdhdoZaGny5CvNvc0nK86DwLhCcV2yJPNKd958xZq0b3WNoqYvNzvsvx+KsvNZhMdN8fyFOdFug6b4rSZt5AsNnhD7q+uAX2pYX3KjeI0srY0wj/kz33huSn7omBnSmfIff8EbuwLfwXEuLU6TO77xexboy0B2Vrt6Ay5n6SusAM56+0PK5LXVtrOBXagoeUB3idvoixznyVRzzcmI07S5DX7rO2OyD1gw92uc1no9fjG6ecc8nquy+cw3oA8MOY1IXmtE3LOG1Ca2bPQVch9P7riBSHqbh4bDi9KiO+rreIKAx7Y2zrxJPTPb3lo99SgupfvFI6GMKrRKuzCs9XyQMnuhN/LP5KIRkX53jh8TQ1pOR+2LxuBvMU7czl/ADSo8lnGdlvyUefosqXaoanmFtZ9cZy1sd9SPCssTsOJkbm6pSnxdpeNC9SN1HeXkuM93T+DdHJfADyZyT69HMcP2EbU1F3k2/GebV9hSto9Vur98yuy5+13RXy0H2hQlma2SHLYlPGluKbbdXUOXzpX6+3u2gR0j9HNlb7d1/+fk5Lg3d0WjQAAAABJRU5ErkJggg=="/>
          <p:cNvSpPr>
            <a:spLocks noChangeAspect="1" noChangeArrowheads="1"/>
          </p:cNvSpPr>
          <p:nvPr/>
        </p:nvSpPr>
        <p:spPr bwMode="auto">
          <a:xfrm>
            <a:off x="274027" y="5954"/>
            <a:ext cx="28135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lv-LV" altLang="lv-LV"/>
          </a:p>
        </p:txBody>
      </p:sp>
      <p:pic>
        <p:nvPicPr>
          <p:cNvPr id="48138" name="Picture 10" descr="https://g.twimg.com/Twitter_logo_blu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20" y="4045018"/>
            <a:ext cx="419341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1451" y="4045266"/>
            <a:ext cx="1304609" cy="355686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>
              <a:defRPr/>
            </a:pPr>
            <a:r>
              <a:rPr lang="lv-LV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EU2015LV</a:t>
            </a:r>
            <a:endParaRPr lang="lv-LV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690" name="AutoShape 12" descr="data:image/jpeg;base64,/9j/4AAQSkZJRgABAQAAAQABAAD/2wCEAAkGBwgHBhUIBw8KFg8UFQ8VFRUVCg8VFRgVFR0WGBUSFBgYKDQiGB4lIB8UJD0iJSkrOjouGB80RDM4NygtLi0BCgoKDQ0OGhAQGismHSYrLjY0LC8sMi4sNC4sLCwsLCwvLCwsLC40LCwvLCwsLS8sMiwsLCwsLCsvMC8sLDQsN//AABEIAOEA4QMBEQACEQEDEQH/xAAcAAEAAgIDAQAAAAAAAAAAAAAAAQcDBgIEBQj/xABJEAACAQICBAYMCggHAAAAAAAAAQIDBAURBgchMRJBUWFxgRMyNUJSgpOUocHC0SIzQ2JydJGSsbMUFyM2c6Oy8BU0VGOD0uP/xAAbAQEAAgMBAQAAAAAAAAAAAAAAAQUDBAYCB//EAD4RAQABAgEFDAgEBgMAAAAAAAABAgMEBREUIVESMUFhcYGRobHB0eEVFiIyMzRSYgYTcuIjU4KSovAkQvH/2gAMAwEAAhEDEQA/APFKR9KAAAAAAAAAAAAAAAAAAAAAAAAAAAAAAAAAAAAAAAAAAAAAAAAAAAAAAAAAAAAAAAAAACAAAAAAAAAAAAAAAAAAAAAAAAAAAAAAAAAABAAAAAAAAAAAAAAAAAAAAAAAAAAAAAAAAAIJAAAAAAAAAAAAAAAAAAAAAAAAAAAAAAAAAAAAAAAAAAAAAAAAAAAAAAAAAAAAAAAAAAAgAAAAAAAAAAAAAAAAAAAAAAAAAAAAAAAAAIAAAAAAB6WE4Di2LrhYfQqShu4byjD70sk+rMyUWq696GpiMdh8PquVRE7N+eiO97tLVzjk/jJ2EemvUb9ETLGEucTQqy9hY3oqnmjxdqGrS/fb3NquinUfuPWh1bWGfxBa4KJ6YZFqxuX217R8yk/bJ0Ofq6nn1ho/lz/d5MkdWE8/h30erD//AEJ0P7urzeZ/EMcFr/L9rNHVlR768qdVrFe0TocbXifxDXwW46fJyWrK147uv5CHvGh07Xn1gufRHTLl+rOz47q58lTJ0Onaj1gu/RHWfqzsv9VdeSpjQ6dsnrBd+iOtD1ZWvFd3HkYEaHTtT6wXPojplwerKh3t5V67WL9oaHG1MfiCv+XHT5MU9WEu8vl14fn7ZGh/d1ebJH4h22v8v2sb1Y3He3tLzGS9sjQ5+rq83r1hp/lT/d+1jlqzvl2l1bPpo1F7yNDq2vUfiC3w0T0w6tXVxjcfi6lhL/mqp+mJ5nCV8TLTl7DTvxVHNHi8fFdGMawqDq3dCfY1vnBqcUuV8HbFc7SMddmunfhu4fKOGvzmor17J1T19zx8zE3gAAAAAAEBAAAAANw0B0Wp4xUeIYis7eEuDGHFUmtr4XzFs2cb2bk09rD2Yr9qreUuVsozYj8q3708OyPGepasYxhFQgkkkkklkkluSXEWDkpmZnPKQgAAAAAAAAAAAAAAAnMCt9YWilG3ovGcMiopP9tTS+Dt+Vglu271u258Tz0sRZiI3dLpckZSqqmLF2c+ye6e7o2NANJ0YAAAAAEEgAAARJ5RzSb5vUBfOA4fHCsGpWMcvgQipbN83tnLrk5PrLainc0xD59ir03r1VyeGerg6nfPbAAAAAAAAAAAAAAAAAAGO4oU7m3lb10nCcZRkuWMlk19hExExml6oqmiqKqd+FA3dtOzu52lXPhU5zg3lvcG459eWZUVU5pmH0K1ci5RTXHDET0sRDIAAAACAAAAB3cEo/pGN29Hwq9un0cOOfozPduM9cRxtfF17ixXV9s9i+8y2fPwAAAAAAAAAAAAAAAAAAAKV08o9h0vuFxOVOS8aEG/TmVmIjNcl22Sa91hKOLP2y8EwrIAAAAEBAAAAe1oVDh6XW0f9yT+7CcvUZbHxIaGVJzYS5yd8LuLRw4AAAAAADS7XWFZU8Uq2GLwlTUKtanGrHOUGoTcU5rfB7N+1dBrxiKd1NMra5ki7+VTct688RObh1xn5+1uFvXo3NBV7adOcJLOMozUotcqa2M2FVMTE5p32QIAAAAAAAAAFRazo8HSxvwqNF+mcfUV+K9/mdfkOc+F/qnuaoay4AAAABBIAAAGxavocPTGg+Ts7/lVF6zNh4/iQrMsTmwlfN2wuYsnFgEgQAAkABQeN93bn6xdfmTKm5788su/wny9v9NPZDjhOK4jglfs2E1pQbecodtSn9OD2N86yfOeqLtVG8xYrAWcRHtRr2rD0f1lWF21b45FW9Xw826EvG3w8bZzm7Rfpq33M4rJV61Ps64628wnGpBTpuLi1mmmmmuVNbzOq51OQEASBAAABIFUa1oZaSU58tvTX2Tq+80MVHtxyOsyDP8Ax6o+7uhpprLsAAAAAAAAAbLq4/e+l9Gv/RIz4b4kKrLPyk8sdq4yxcaAAAAAAAoPG+7tz9YuvzJlVc9+eWXf4T5e3+mnsh0zw2HGUVOPBktgRNMTGaXbwbHMY0cnwsIqvseebpTTlTfi8XTFpme3emlV4vJ1u7rmOfhWTo5rJwnE8qOJ5W9b5886TfzanF0Sy6WbdF6md9zuIyddt66dcdfQ3ZNNZozK8AAAAACrdbHdyl/A9uZo4r3odTkD4VfL3NJNVfAAAAAgIAAADZdXH730vo1/6JGfDfEVeWflJ5Y7Vxli40AAAAACQKCxvu7c/WLr8yZVXPfnll32E+Xt/pp7IdM8NgA9jAdGsUx6XCsoZUs9tWecafPk98nzLPqMlu1VXvNPFY+xhtVc69kb/lzrH0f0EwjCJq5rRVa4WT4c4LgxfLCG5dLzfOb1uzTRxuWxmUruInV7MbI75/8AIbSZlcAAAAABVutnu5S/ge3M0cV70OpyB8Kvl7mkmqvQAAAARmAzAZgMwNi1eT4OmNBcvZ1/LqP1GfD/ABIVmWIz4Srm7YXOWLjAAAAAAAFBY53dufrF1+ZMqrnvzyy77CfL2/009kOWEYPiGNV+xYbSlLLtpboR+lJ7F0b+YUW6q94xGKs4enPcqzcXDPJH+wsfANXthZZVsWarVPByypLxe/8AG2cxuW8NTGurW5vF5avXPZtezHX08HN0tzilGPBikktiSWxLkRsqVIAAAAAAAFU61556R04clvB/bOr7jRxXvRyOqyDH8Cqfu7oaZmaq8MwGYDMBmBxJAAAA9zQefA0vtpfPmvvQmvWZbHxIV+VIz4S5yR2wu4snEgAAAAAMwNIs9X9vUxWrf4xPhqdavUjSg3GOU5ylHskt7eTWxZdLNaMPE1TNS6ryzXFqm3ZjNmiIzzv6ozav9nmbnb0KNrQVC2hTjCOxRjBRilzJGxERGqFPXXVXO6qnPLIS8gAAAAAAAACotaM+FpXl4NCivTUfrNDE+/zOuyHGbDf1T2Q1I11wAAAAAAAAAO/o/X/R9ILeryV7fPoc4p+hs925zVxytXG07rD3I+2exfZaODQAAAAAAAAAAAAAAAAAAAFLawK/ZtMK/JHsMF1U4Z+lsrr857kuzyRTucJRx5+2WvmFZgAAAAgIAAACG5LbTeUltT5GtzJRMRMZpfQGE30MTwynfU91SEJ9Da2rqea6i1pndREvn961Nq5VRPBOZ2yWMAAAAAAAAAAAAAAAAAOM5xpwc6jSik23yJbWwmImdUPn7ELx4hiFS9ln+1qVJ7eJSbaXUsl1FVVO6mZd/h7X5VqmjZEMB5ZQAAAAQSAAAAA33VrpPRsl/guISUYSk3Rm3lFSltlSb4s3m0+VtchtYe7EezLnssYGqqfz6I5fHxWabjmwAAAAAAAAAAAAAAAAA0PWTpPRoWcsEspJ1qiyqtPZCm98G/CktmXEm+VGtiLsRG5jfXeSMDVXXF6uPZje458I7VYmk6oAAAAACAAAAAANJrJge7hGmGO4RTVK3rKdNboVocNJcieaklzZ5Gam/XSrcRkrD3pz5s08WrybBQ1o3cf8xZUJc8bqUfQ4v8TLGK2wr6sgx/1r6vN3Ya0rb5SyuF0XFN/iketJp2MM5Cu8FcdEssdaOG99a3/V2B+0NJp2S8TkO/8AVT1+DmtaGD99b4n5K3ftk6TRslHoTEbaevwZIazcDl21LEV00KXqmTpFDzORcTH09M+DItZOAcavfNl7xpFDz6GxWyOlyWsjR7jd35pInSKEeh8XsjpgesfR3wrvzSY0i2eh8XsjphD1kaP8X6Z5q/eRpFB6HxeyOlxlrKwFbo376LeHrkNIoTGRsVxdPkwvWfgy3UMU8jb/APcjSaON79CYnbT0z4OEtaOF97bYh1qgvaGk07JeoyHf+qnr8GGetK1+Ts7p9NemvwzI0mnY9RkK7w1x1utV1pVn8TYw8a+f4KB5nFcTLTkHbc6vN4uK6e49iNN0qUqVGD39ii+HlycOW1dMcmY6sRVO9qbtjI2Htznq9qePe6PHO1j+9/HxtmBbRERGaAJAAAAAAgIAAAAAAAAAAAAAAAAAAAAAAAAAAAAAAAABAAAAAAAAAAAAAAAAAAAAAAAAAAAAAAAAAAQSAAAAAAAAAAAAAAAAAAAAAAAAAAAAAAAAAAAAAAAAAAAAAAAAAAAAAAAAAAAAAAAAAABAAAAAAAAAAAAAAAAAAAAAAAAAAAAAAAAAAQE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414704" y="120254"/>
            <a:ext cx="28135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lv-LV" altLang="lv-LV"/>
          </a:p>
        </p:txBody>
      </p:sp>
      <p:pic>
        <p:nvPicPr>
          <p:cNvPr id="48142" name="Picture 14" descr="https://lh4.googleusercontent.com/-kKnUT0oJDUw/AAAAAAAAAAI/AAAAAAAAABA/Cf_FXFHsjTs/photo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19" y="4011910"/>
            <a:ext cx="381670" cy="3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59366" y="4045266"/>
            <a:ext cx="1097822" cy="355686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>
              <a:defRPr/>
            </a:pPr>
            <a:r>
              <a:rPr lang="lv-LV" dirty="0">
                <a:solidFill>
                  <a:schemeClr val="accent2">
                    <a:lumMod val="50000"/>
                  </a:schemeClr>
                </a:solidFill>
              </a:rPr>
              <a:t>EU2015LV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460" y="681038"/>
            <a:ext cx="5234193" cy="555741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lv-LV" sz="3100" dirty="0" smtClean="0">
                <a:solidFill>
                  <a:schemeClr val="accent2">
                    <a:lumMod val="50000"/>
                  </a:schemeClr>
                </a:solidFill>
              </a:rPr>
              <a:t>Paldies!</a:t>
            </a:r>
            <a:endParaRPr lang="lv-LV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145" y="3522368"/>
            <a:ext cx="523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 smtClean="0">
                <a:solidFill>
                  <a:schemeClr val="bg1"/>
                </a:solidFill>
              </a:rPr>
              <a:t>facebook.com</a:t>
            </a:r>
            <a:r>
              <a:rPr lang="lv-LV" dirty="0" smtClean="0">
                <a:solidFill>
                  <a:schemeClr val="bg1"/>
                </a:solidFill>
              </a:rPr>
              <a:t>/</a:t>
            </a:r>
            <a:r>
              <a:rPr lang="lv-LV" dirty="0" err="1" smtClean="0">
                <a:solidFill>
                  <a:schemeClr val="bg1"/>
                </a:solidFill>
              </a:rPr>
              <a:t>IfYouLikeLatviaLatviaLikesYou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049147" y="2290564"/>
            <a:ext cx="7045706" cy="857250"/>
          </a:xfrm>
        </p:spPr>
        <p:txBody>
          <a:bodyPr/>
          <a:lstStyle/>
          <a:p>
            <a:pPr algn="ctr">
              <a:defRPr/>
            </a:pPr>
            <a:r>
              <a:rPr lang="lv-LV" altLang="lv-LV" sz="4300" cap="none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altLang="lv-LV" sz="4300" cap="none" dirty="0" err="1">
                <a:solidFill>
                  <a:schemeClr val="accent2">
                    <a:lumMod val="50000"/>
                  </a:schemeClr>
                </a:solidFill>
              </a:rPr>
              <a:t>igital</a:t>
            </a:r>
            <a:r>
              <a:rPr lang="lv-LV" altLang="lv-LV" sz="4300" cap="non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lv-LV" sz="4300" cap="none" dirty="0">
                <a:solidFill>
                  <a:schemeClr val="accent2">
                    <a:lumMod val="50000"/>
                  </a:schemeClr>
                </a:solidFill>
              </a:rPr>
              <a:t>by</a:t>
            </a:r>
            <a:r>
              <a:rPr lang="lv-LV" altLang="lv-LV" sz="4300" cap="non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lv-LV" sz="4300" cap="none" dirty="0">
                <a:solidFill>
                  <a:schemeClr val="accent2">
                    <a:lumMod val="50000"/>
                  </a:schemeClr>
                </a:solidFill>
              </a:rPr>
              <a:t>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4850"/>
            <a:ext cx="9144000" cy="810816"/>
          </a:xfrm>
          <a:prstGeom prst="rect">
            <a:avLst/>
          </a:prstGeom>
        </p:spPr>
        <p:txBody>
          <a:bodyPr lIns="77925" tIns="38963" rIns="77925" bIns="38963"/>
          <a:lstStyle/>
          <a:p>
            <a:pPr marL="0" indent="0" algn="ctr" defTabSz="388273" eaLnBrk="1" hangingPunct="1">
              <a:spcBef>
                <a:spcPts val="0"/>
              </a:spcBef>
              <a:buNone/>
              <a:defRPr/>
            </a:pP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EU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388273" eaLnBrk="1" hangingPunct="1">
              <a:spcBef>
                <a:spcPts val="0"/>
              </a:spcBef>
              <a:buNone/>
              <a:defRPr/>
            </a:pP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digital age</a:t>
            </a:r>
          </a:p>
          <a:p>
            <a:pPr marL="0" indent="0" algn="ctr" defTabSz="388273" eaLnBrk="1" hangingPunct="1">
              <a:buNone/>
              <a:defRPr/>
            </a:pP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713013"/>
            <a:ext cx="9144000" cy="442913"/>
          </a:xfrm>
          <a:prstGeom prst="rect">
            <a:avLst/>
          </a:prstGeom>
          <a:noFill/>
          <a:ln>
            <a:noFill/>
          </a:ln>
          <a:extLst/>
        </p:spPr>
        <p:txBody>
          <a:bodyPr lIns="77925" tIns="38963" rIns="77925" bIns="3896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8273" hangingPunct="1">
              <a:buNone/>
              <a:defRPr/>
            </a:pP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134345"/>
            <a:ext cx="9144000" cy="453629"/>
          </a:xfrm>
          <a:prstGeom prst="rect">
            <a:avLst/>
          </a:prstGeom>
          <a:noFill/>
          <a:ln>
            <a:noFill/>
          </a:ln>
          <a:extLst/>
        </p:spPr>
        <p:txBody>
          <a:bodyPr lIns="77925" tIns="38963" rIns="77925" bIns="3896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8273" hangingPunct="1">
              <a:buNone/>
              <a:defRPr/>
            </a:pP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</a:t>
            </a:r>
            <a:r>
              <a:rPr lang="lv-LV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82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 bwMode="auto">
          <a:xfrm>
            <a:off x="2051720" y="195486"/>
            <a:ext cx="6931088" cy="755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Vision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for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government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– </a:t>
            </a:r>
            <a:r>
              <a:rPr lang="lv-LV" altLang="lv-LV" sz="3200" dirty="0" err="1" smtClean="0">
                <a:latin typeface="Calibri" pitchFamily="34" charset="0"/>
                <a:cs typeface="Arial" pitchFamily="34" charset="0"/>
              </a:rPr>
              <a:t>open</a:t>
            </a:r>
            <a:r>
              <a:rPr lang="lv-LV" altLang="lv-LV" sz="3200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/>
            </a:r>
            <a:br>
              <a:rPr lang="lv-LV" altLang="lv-LV" sz="3200" dirty="0">
                <a:latin typeface="Calibri" pitchFamily="34" charset="0"/>
                <a:cs typeface="Arial" pitchFamily="34" charset="0"/>
              </a:rPr>
            </a:b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efficient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,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user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oriented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and</a:t>
            </a:r>
            <a:r>
              <a:rPr lang="lv-LV" altLang="lv-LV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lv-LV" altLang="lv-LV" sz="3200" dirty="0" err="1">
                <a:latin typeface="Calibri" pitchFamily="34" charset="0"/>
                <a:cs typeface="Arial" pitchFamily="34" charset="0"/>
              </a:rPr>
              <a:t>collaborative</a:t>
            </a:r>
            <a:endParaRPr lang="lv-LV" altLang="lv-LV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633142" indent="-243516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974065" indent="-194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363690" indent="-194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753316" indent="-194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142942" indent="-194813" defTabSz="3896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532568" indent="-194813" defTabSz="3896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922194" indent="-194813" defTabSz="3896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311820" indent="-194813" defTabSz="3896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FE1394-CD66-4158-814B-A5ADF97A248F}" type="slidenum">
              <a:rPr lang="lv-LV" altLang="lv-LV" smtClean="0">
                <a:solidFill>
                  <a:schemeClr val="bg1"/>
                </a:solidFill>
              </a:rPr>
              <a:pPr eaLnBrk="1" hangingPunct="1"/>
              <a:t>4</a:t>
            </a:fld>
            <a:endParaRPr lang="lv-LV" altLang="lv-LV" smtClean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8683917"/>
              </p:ext>
            </p:extLst>
          </p:nvPr>
        </p:nvGraphicFramePr>
        <p:xfrm>
          <a:off x="1619672" y="1419622"/>
          <a:ext cx="6096000" cy="31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14698" y="1651746"/>
            <a:ext cx="6029302" cy="3368276"/>
          </a:xfrm>
        </p:spPr>
        <p:txBody>
          <a:bodyPr/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Geospatial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info -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professionals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geo</a:t>
            </a:r>
            <a:r>
              <a:rPr lang="lv-LV" sz="2000" dirty="0" err="1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decision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making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growing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sectors</a:t>
            </a:r>
            <a:endParaRPr lang="lv-LV" sz="1800" dirty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geo-location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grows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lv-LV" sz="1800" dirty="0" err="1" smtClean="0"/>
              <a:t>Across</a:t>
            </a:r>
            <a:r>
              <a:rPr lang="lv-LV" sz="1800" dirty="0" smtClean="0"/>
              <a:t> </a:t>
            </a:r>
            <a:r>
              <a:rPr lang="lv-LV" sz="1800" dirty="0" err="1" smtClean="0"/>
              <a:t>domains</a:t>
            </a:r>
            <a:endParaRPr lang="lv-LV" sz="1800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lv-LV" sz="1800" dirty="0" err="1" smtClean="0"/>
              <a:t>Between</a:t>
            </a:r>
            <a:r>
              <a:rPr lang="lv-LV" sz="1800" dirty="0" smtClean="0"/>
              <a:t> </a:t>
            </a:r>
            <a:r>
              <a:rPr lang="lv-LV" sz="1800" dirty="0" err="1" smtClean="0"/>
              <a:t>Public</a:t>
            </a:r>
            <a:r>
              <a:rPr lang="lv-LV" sz="1800" dirty="0" smtClean="0"/>
              <a:t> &amp; </a:t>
            </a:r>
            <a:r>
              <a:rPr lang="lv-LV" sz="1800" dirty="0" err="1" smtClean="0"/>
              <a:t>Private</a:t>
            </a:r>
            <a:endParaRPr lang="lv-LV" sz="1800" dirty="0" smtClean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lv-LV" sz="1800" dirty="0" err="1" smtClean="0"/>
              <a:t>Across</a:t>
            </a:r>
            <a:r>
              <a:rPr lang="lv-LV" sz="1800" dirty="0" smtClean="0"/>
              <a:t> </a:t>
            </a:r>
            <a:r>
              <a:rPr lang="lv-LV" sz="1800" dirty="0" err="1"/>
              <a:t>b</a:t>
            </a:r>
            <a:r>
              <a:rPr lang="lv-LV" sz="1800" dirty="0" err="1" smtClean="0"/>
              <a:t>orders</a:t>
            </a:r>
            <a:endParaRPr lang="lv-LV" sz="1800" dirty="0"/>
          </a:p>
          <a:p>
            <a:pPr lvl="1"/>
            <a:endParaRPr lang="lv-LV" dirty="0" smtClean="0"/>
          </a:p>
          <a:p>
            <a:pPr lvl="2"/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1463" y="195486"/>
            <a:ext cx="6036126" cy="539614"/>
          </a:xfrm>
        </p:spPr>
        <p:txBody>
          <a:bodyPr/>
          <a:lstStyle/>
          <a:p>
            <a:r>
              <a:rPr lang="lv-LV" sz="3200" dirty="0" err="1" smtClean="0"/>
              <a:t>Geo-data</a:t>
            </a:r>
            <a:r>
              <a:rPr lang="lv-LV" sz="3200" dirty="0" smtClean="0"/>
              <a:t> </a:t>
            </a:r>
            <a:r>
              <a:rPr lang="lv-LV" sz="3200" dirty="0" err="1" smtClean="0"/>
              <a:t>matter</a:t>
            </a:r>
            <a:r>
              <a:rPr lang="lv-LV" sz="3200" dirty="0" smtClean="0"/>
              <a:t> </a:t>
            </a:r>
            <a:r>
              <a:rPr lang="lv-LV" sz="3200" dirty="0" err="1" smtClean="0"/>
              <a:t>for</a:t>
            </a:r>
            <a:r>
              <a:rPr lang="lv-LV" sz="3200" dirty="0" smtClean="0"/>
              <a:t> </a:t>
            </a:r>
            <a:r>
              <a:rPr lang="lv-LV" sz="3200" dirty="0" err="1" smtClean="0"/>
              <a:t>everyone</a:t>
            </a:r>
            <a:endParaRPr lang="lv-LV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A32A49-30A6-4A5A-B6D6-9A08FA9C223A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34392" b="14225"/>
          <a:stretch/>
        </p:blipFill>
        <p:spPr bwMode="auto">
          <a:xfrm>
            <a:off x="-396552" y="1435722"/>
            <a:ext cx="3510341" cy="32242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lz.lv/wp-content/uploads/2014/12/kadastrs_mobap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55166"/>
          <a:stretch/>
        </p:blipFill>
        <p:spPr bwMode="auto">
          <a:xfrm>
            <a:off x="1790700" y="2378700"/>
            <a:ext cx="1485156" cy="235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853604" y="4890194"/>
            <a:ext cx="2133600" cy="273844"/>
          </a:xfrm>
        </p:spPr>
        <p:txBody>
          <a:bodyPr/>
          <a:lstStyle/>
          <a:p>
            <a:pPr>
              <a:defRPr/>
            </a:pPr>
            <a:fld id="{F43555EB-C1A5-4D3A-BEFA-9DDD991EBA62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  <p:sp>
        <p:nvSpPr>
          <p:cNvPr id="8" name="Rounded Rectangle 7"/>
          <p:cNvSpPr/>
          <p:nvPr/>
        </p:nvSpPr>
        <p:spPr>
          <a:xfrm>
            <a:off x="323528" y="2335379"/>
            <a:ext cx="8496944" cy="648071"/>
          </a:xfrm>
          <a:prstGeom prst="roundRect">
            <a:avLst>
              <a:gd name="adj" fmla="val 0"/>
            </a:avLst>
          </a:prstGeom>
          <a:solidFill>
            <a:srgbClr val="03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1031" name="Picture 7" descr="https://viss.gov.lv/~/media/Images/Abc/Viss/Kernel/viss-logo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93" y="2415034"/>
            <a:ext cx="141765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5096" y="2344767"/>
            <a:ext cx="47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solidFill>
                  <a:schemeClr val="bg1"/>
                </a:solidFill>
              </a:rPr>
              <a:t>Data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lv-LV" dirty="0" err="1" smtClean="0">
                <a:solidFill>
                  <a:schemeClr val="bg1"/>
                </a:solidFill>
              </a:rPr>
              <a:t>exchange</a:t>
            </a:r>
            <a:r>
              <a:rPr lang="lv-LV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lv-LV" dirty="0" err="1" smtClean="0">
                <a:solidFill>
                  <a:schemeClr val="bg1"/>
                </a:solidFill>
              </a:rPr>
              <a:t>Shared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lv-LV" dirty="0" err="1" smtClean="0">
                <a:solidFill>
                  <a:schemeClr val="bg1"/>
                </a:solidFill>
              </a:rPr>
              <a:t>services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lv-LV" dirty="0" err="1" smtClean="0">
                <a:solidFill>
                  <a:schemeClr val="bg1"/>
                </a:solidFill>
              </a:rPr>
              <a:t>platform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1033" name="Picture 9" descr="https://www.kadastrs.lv/images/kadastrsLV_mob_app_baner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3" r="71809" b="30903"/>
          <a:stretch/>
        </p:blipFill>
        <p:spPr bwMode="auto">
          <a:xfrm>
            <a:off x="1227422" y="3901892"/>
            <a:ext cx="1146238" cy="6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b="5850"/>
          <a:stretch/>
        </p:blipFill>
        <p:spPr bwMode="auto">
          <a:xfrm>
            <a:off x="323528" y="3797649"/>
            <a:ext cx="886643" cy="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148064" y="3916870"/>
            <a:ext cx="3720976" cy="627356"/>
            <a:chOff x="5027488" y="3960618"/>
            <a:chExt cx="3720976" cy="627356"/>
          </a:xfrm>
        </p:grpSpPr>
        <p:pic>
          <p:nvPicPr>
            <p:cNvPr id="1047" name="Picture 23" descr="electricity Icons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7" t="-2" r="50000" b="78302"/>
            <a:stretch/>
          </p:blipFill>
          <p:spPr bwMode="auto">
            <a:xfrm>
              <a:off x="7590787" y="3960618"/>
              <a:ext cx="579743" cy="62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ttp://image.shutterstock.com/display_pic_with_logo/1035988/189510170/stock-vector-road-traffic-related-icons-silhouettes-189510170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7" t="25246" r="24959" b="61731"/>
            <a:stretch/>
          </p:blipFill>
          <p:spPr bwMode="auto">
            <a:xfrm>
              <a:off x="5689929" y="4121675"/>
              <a:ext cx="639259" cy="46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://thumb1.shutterstock.com/display_pic_with_logo/1364584/161991854/stock-vector-people-at-the-railway-station-set-of-vector-icons-black-and-white-images-16199185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7" t="24875" r="4464" b="53802"/>
            <a:stretch/>
          </p:blipFill>
          <p:spPr bwMode="auto">
            <a:xfrm>
              <a:off x="6316796" y="3975874"/>
              <a:ext cx="497194" cy="61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http://thumb1.shutterstock.com/display_pic_with_logo/889501/100243934/stock-vector-green-environment-and-recycle-icons-100243934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3" r="62194" b="84442"/>
            <a:stretch/>
          </p:blipFill>
          <p:spPr bwMode="auto">
            <a:xfrm>
              <a:off x="6813989" y="4098980"/>
              <a:ext cx="566323" cy="48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://previews.123rf.com/images/sharpnose/sharpnose1107/sharpnose110700032/9934683-Basic-Weather-Stock-Vector-weather-icon-sun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1" t="9202" r="54225" b="78567"/>
            <a:stretch/>
          </p:blipFill>
          <p:spPr bwMode="auto">
            <a:xfrm>
              <a:off x="5027488" y="4069655"/>
              <a:ext cx="674834" cy="51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http://icons.iconarchive.com/icons/icons8/android/512/Industry-Gas-Industry-icon.png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145" y="4069655"/>
              <a:ext cx="518319" cy="51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31840" y="3828163"/>
            <a:ext cx="1440160" cy="875548"/>
            <a:chOff x="2483769" y="3928450"/>
            <a:chExt cx="1440160" cy="8755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28"/>
            <a:stretch/>
          </p:blipFill>
          <p:spPr>
            <a:xfrm>
              <a:off x="2483769" y="3928450"/>
              <a:ext cx="1440160" cy="371491"/>
            </a:xfrm>
            <a:prstGeom prst="rect">
              <a:avLst/>
            </a:prstGeom>
          </p:spPr>
        </p:pic>
        <p:pic>
          <p:nvPicPr>
            <p:cNvPr id="1078" name="Picture 54" descr="Dmp_icon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612" y="4184872"/>
              <a:ext cx="571500" cy="61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203848" y="4328888"/>
              <a:ext cx="58541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lv-LV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BIS</a:t>
              </a:r>
              <a:endParaRPr lang="lv-LV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Up-Down Arrow 26"/>
          <p:cNvSpPr/>
          <p:nvPr/>
        </p:nvSpPr>
        <p:spPr>
          <a:xfrm>
            <a:off x="2123621" y="3075806"/>
            <a:ext cx="418812" cy="504056"/>
          </a:xfrm>
          <a:prstGeom prst="upDownArrow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dk1"/>
              </a:solidFill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6745476" y="3075806"/>
            <a:ext cx="418812" cy="504056"/>
          </a:xfrm>
          <a:prstGeom prst="upDownArrow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dk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4607071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systems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0195" y="4578682"/>
            <a:ext cx="289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sources</a:t>
            </a:r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 descr="http://www.plz.lv/wp-content/themes/elements-of-seo/thumb.php?src=http://www.plz.lv/wp-content/uploads/2013/04/logo_labs.jpg&amp;h=145&amp;w=145&amp;zc=0&amp;q=1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6" y="3842096"/>
            <a:ext cx="634390" cy="7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5536" y="475683"/>
            <a:ext cx="8707411" cy="1617373"/>
            <a:chOff x="395536" y="475683"/>
            <a:chExt cx="8707411" cy="1617373"/>
          </a:xfrm>
        </p:grpSpPr>
        <p:sp>
          <p:nvSpPr>
            <p:cNvPr id="69" name="Rounded Rectangle 68"/>
            <p:cNvSpPr/>
            <p:nvPr/>
          </p:nvSpPr>
          <p:spPr>
            <a:xfrm>
              <a:off x="395536" y="730179"/>
              <a:ext cx="2255393" cy="90546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00351" y="730179"/>
              <a:ext cx="4417375" cy="90546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026" name="Picture 2" descr="Log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970717"/>
              <a:ext cx="1512168" cy="54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7596336" y="609819"/>
              <a:ext cx="1506611" cy="1097835"/>
              <a:chOff x="7047036" y="1059582"/>
              <a:chExt cx="1506611" cy="1097835"/>
            </a:xfrm>
          </p:grpSpPr>
          <p:pic>
            <p:nvPicPr>
              <p:cNvPr id="1057" name="Picture 33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7836" y="1059582"/>
                <a:ext cx="1365680" cy="1097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47036" y="1563638"/>
                <a:ext cx="1506611" cy="294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lv-LV" sz="1600" dirty="0" smtClean="0">
                    <a:solidFill>
                      <a:srgbClr val="002060"/>
                    </a:solidFill>
                  </a:rPr>
                  <a:t>INSPIRE </a:t>
                </a:r>
                <a:r>
                  <a:rPr lang="lv-LV" sz="1600" dirty="0" err="1" smtClean="0">
                    <a:solidFill>
                      <a:srgbClr val="002060"/>
                    </a:solidFill>
                  </a:rPr>
                  <a:t>Portal</a:t>
                </a:r>
                <a:endParaRPr lang="lv-LV" sz="1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074" name="Picture 50" descr="http://www.lps.lv/images/resources/image/Majaslapai/image297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06747"/>
              <a:ext cx="2131020" cy="44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386263" y="530126"/>
              <a:ext cx="14818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v-LV" dirty="0" err="1" smtClean="0">
                  <a:solidFill>
                    <a:schemeClr val="bg2">
                      <a:lumMod val="50000"/>
                    </a:schemeClr>
                  </a:solidFill>
                </a:rPr>
                <a:t>Geo-products</a:t>
              </a:r>
              <a:endParaRPr lang="lv-LV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4100371" y="1859317"/>
              <a:ext cx="399621" cy="233739"/>
            </a:xfrm>
            <a:prstGeom prst="upArrow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445" y="568226"/>
              <a:ext cx="20590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lv-LV" dirty="0" err="1" smtClean="0">
                  <a:solidFill>
                    <a:schemeClr val="bg2">
                      <a:lumMod val="50000"/>
                    </a:schemeClr>
                  </a:solidFill>
                </a:rPr>
                <a:t>Business</a:t>
              </a:r>
              <a:r>
                <a:rPr lang="lv-LV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lv-LV" dirty="0" err="1" smtClean="0">
                  <a:solidFill>
                    <a:schemeClr val="bg2">
                      <a:lumMod val="50000"/>
                    </a:schemeClr>
                  </a:solidFill>
                </a:rPr>
                <a:t>intelligence</a:t>
              </a:r>
              <a:endParaRPr lang="lv-LV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35575" y="530126"/>
              <a:ext cx="10763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v-LV" dirty="0" smtClean="0">
                  <a:solidFill>
                    <a:schemeClr val="bg2">
                      <a:lumMod val="50000"/>
                    </a:schemeClr>
                  </a:solidFill>
                </a:rPr>
                <a:t>eServices</a:t>
              </a:r>
              <a:endParaRPr lang="lv-LV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8" name="Up Arrow 67"/>
            <p:cNvSpPr/>
            <p:nvPr/>
          </p:nvSpPr>
          <p:spPr>
            <a:xfrm>
              <a:off x="8204827" y="1851670"/>
              <a:ext cx="399621" cy="233739"/>
            </a:xfrm>
            <a:prstGeom prst="upArrow">
              <a:avLst/>
            </a:prstGeom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053" name="Picture 1" descr="image002"/>
            <p:cNvPicPr>
              <a:picLocks noChangeAspect="1" noChangeArrowheads="1"/>
            </p:cNvPicPr>
            <p:nvPr/>
          </p:nvPicPr>
          <p:blipFill>
            <a:blip r:embed="rId20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66" y="483518"/>
              <a:ext cx="790878" cy="43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046068" y="475683"/>
              <a:ext cx="624241" cy="486491"/>
              <a:chOff x="4870508" y="293229"/>
              <a:chExt cx="627140" cy="52183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870508" y="352901"/>
                <a:ext cx="627140" cy="4186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dirty="0" smtClean="0"/>
              </a:p>
            </p:txBody>
          </p:sp>
          <p:pic>
            <p:nvPicPr>
              <p:cNvPr id="2056" name="Picture 8" descr="https://cdn1.iconfinder.com/data/icons/user-pics/512/user_card-512.png"/>
              <p:cNvPicPr>
                <a:picLocks noChangeAspect="1" noChangeArrowheads="1"/>
              </p:cNvPicPr>
              <p:nvPr/>
            </p:nvPicPr>
            <p:blipFill>
              <a:blip r:embed="rId2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8031" y="293229"/>
                <a:ext cx="569490" cy="521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5" t="12500" r="69741" b="80208"/>
            <a:stretch/>
          </p:blipFill>
          <p:spPr bwMode="auto">
            <a:xfrm>
              <a:off x="5148795" y="1027600"/>
              <a:ext cx="1799469" cy="42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27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32A066B-9DD0-4D67-BFF9-60CA1EFD31D5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>
          <a:xfrm>
            <a:off x="3419872" y="2572308"/>
            <a:ext cx="2068092" cy="533467"/>
          </a:xfrm>
          <a:prstGeom prst="rect">
            <a:avLst/>
          </a:prstGeom>
        </p:spPr>
      </p:pic>
      <p:pic>
        <p:nvPicPr>
          <p:cNvPr id="10" name="Picture 50" descr="http://www.lps.lv/images/resources/image/Majaslapai/image29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 bwMode="auto">
          <a:xfrm>
            <a:off x="5992583" y="2605731"/>
            <a:ext cx="2827889" cy="5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1" b="80208"/>
          <a:stretch/>
        </p:blipFill>
        <p:spPr bwMode="auto">
          <a:xfrm>
            <a:off x="611560" y="2571750"/>
            <a:ext cx="2404616" cy="5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2861216"/>
            <a:ext cx="9144000" cy="1601248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 err="1"/>
              <a:t>GeoPortal</a:t>
            </a:r>
            <a:r>
              <a:rPr lang="lv-LV" dirty="0"/>
              <a:t> </a:t>
            </a:r>
          </a:p>
          <a:p>
            <a:pPr marL="0" indent="0" algn="ctr">
              <a:buNone/>
            </a:pPr>
            <a:r>
              <a:rPr lang="lv-LV" dirty="0" err="1" smtClean="0"/>
              <a:t>Geo</a:t>
            </a:r>
            <a:r>
              <a:rPr lang="lv-LV" dirty="0" smtClean="0"/>
              <a:t> </a:t>
            </a:r>
            <a:r>
              <a:rPr lang="lv-LV" dirty="0" err="1"/>
              <a:t>data</a:t>
            </a:r>
            <a:r>
              <a:rPr lang="lv-LV" dirty="0"/>
              <a:t> </a:t>
            </a:r>
            <a:r>
              <a:rPr lang="lv-LV" dirty="0" err="1"/>
              <a:t>integration</a:t>
            </a:r>
            <a:r>
              <a:rPr lang="lv-LV" dirty="0"/>
              <a:t> </a:t>
            </a:r>
            <a:r>
              <a:rPr lang="lv-LV" dirty="0" err="1"/>
              <a:t>platform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3555EB-C1A5-4D3A-BEFA-9DDD991EBA62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1" b="80208"/>
          <a:stretch/>
        </p:blipFill>
        <p:spPr bwMode="auto">
          <a:xfrm>
            <a:off x="3275856" y="2293835"/>
            <a:ext cx="2404616" cy="5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3555EB-C1A5-4D3A-BEFA-9DDD991EBA62}" type="slidenum">
              <a:rPr lang="lv-LV" altLang="lv-LV" smtClean="0"/>
              <a:pPr>
                <a:defRPr/>
              </a:pPr>
              <a:t>9</a:t>
            </a:fld>
            <a:endParaRPr lang="lv-LV" altLang="lv-LV"/>
          </a:p>
        </p:txBody>
      </p:sp>
      <p:pic>
        <p:nvPicPr>
          <p:cNvPr id="5" name="Content Placeholder 27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3" y="0"/>
            <a:ext cx="5940151" cy="493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4207" y="771550"/>
            <a:ext cx="2538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Single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Geo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incl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. INSPIRE</a:t>
            </a: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Public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Private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owners</a:t>
            </a:r>
            <a:endParaRPr lang="lv-LV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manage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Geo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lv-LV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components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Provide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Sell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Geo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products</a:t>
            </a:r>
            <a:endParaRPr lang="lv-LV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96850" indent="-1968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D8D8D8"/>
      </a:dk2>
      <a:lt2>
        <a:srgbClr val="F2F2F2"/>
      </a:lt2>
      <a:accent1>
        <a:srgbClr val="66040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0000"/>
      </a:hlink>
      <a:folHlink>
        <a:srgbClr val="595959"/>
      </a:folHlink>
    </a:clrScheme>
    <a:fontScheme name="EU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72681</TotalTime>
  <Words>346</Words>
  <Application>Microsoft Office PowerPoint</Application>
  <PresentationFormat>Slaidrāde ekrānā (16:9)</PresentationFormat>
  <Paragraphs>116</Paragraphs>
  <Slides>21</Slides>
  <Notes>21</Notes>
  <HiddenSlides>0</HiddenSlides>
  <MMClips>0</MMClips>
  <ScaleCrop>false</ScaleCrop>
  <HeadingPairs>
    <vt:vector size="4" baseType="variant">
      <vt:variant>
        <vt:lpstr>Dizains</vt:lpstr>
      </vt:variant>
      <vt:variant>
        <vt:i4>2</vt:i4>
      </vt:variant>
      <vt:variant>
        <vt:lpstr>Slaidu virsraksti</vt:lpstr>
      </vt:variant>
      <vt:variant>
        <vt:i4>21</vt:i4>
      </vt:variant>
    </vt:vector>
  </HeadingPairs>
  <TitlesOfParts>
    <vt:vector size="23" baseType="lpstr">
      <vt:lpstr>Custom Design</vt:lpstr>
      <vt:lpstr>Office Theme</vt:lpstr>
      <vt:lpstr>PowerPoint prezentācija</vt:lpstr>
      <vt:lpstr>   Latvia</vt:lpstr>
      <vt:lpstr>Digital by default</vt:lpstr>
      <vt:lpstr>Vision for government – open, efficient, user oriented and collaborative</vt:lpstr>
      <vt:lpstr>Geo-data matter for everyone</vt:lpstr>
      <vt:lpstr>PowerPoint prezentācija</vt:lpstr>
      <vt:lpstr>PowerPoint prezentācija</vt:lpstr>
      <vt:lpstr>PowerPoint prezentācija</vt:lpstr>
      <vt:lpstr>PowerPoint prezentācija</vt:lpstr>
      <vt:lpstr>Map Viewer</vt:lpstr>
      <vt:lpstr>Geoproducts</vt:lpstr>
      <vt:lpstr>PowerPoint prezentācija</vt:lpstr>
      <vt:lpstr>100% digital Spatial planning</vt:lpstr>
      <vt:lpstr>Amendmends for Jūrmala’s city spatial plan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EU2015LV</dc:creator>
  <cp:lastModifiedBy>Administrator</cp:lastModifiedBy>
  <cp:revision>979</cp:revision>
  <cp:lastPrinted>2015-01-07T16:21:48Z</cp:lastPrinted>
  <dcterms:created xsi:type="dcterms:W3CDTF">2009-03-31T05:44:10Z</dcterms:created>
  <dcterms:modified xsi:type="dcterms:W3CDTF">2015-05-11T08:29:02Z</dcterms:modified>
</cp:coreProperties>
</file>